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42" Type="http://schemas.openxmlformats.org/officeDocument/2006/relationships/slide" Target="slides/slide38.xml"/><Relationship Id="rId86" Type="http://schemas.openxmlformats.org/officeDocument/2006/relationships/slide" Target="slides/slide82.xml"/><Relationship Id="rId41" Type="http://schemas.openxmlformats.org/officeDocument/2006/relationships/slide" Target="slides/slide37.xml"/><Relationship Id="rId85" Type="http://schemas.openxmlformats.org/officeDocument/2006/relationships/slide" Target="slides/slide8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slide" Target="slides/slide73.xml"/><Relationship Id="rId32" Type="http://schemas.openxmlformats.org/officeDocument/2006/relationships/slide" Target="slides/slide28.xml"/><Relationship Id="rId76" Type="http://schemas.openxmlformats.org/officeDocument/2006/relationships/slide" Target="slides/slide72.xml"/><Relationship Id="rId35" Type="http://schemas.openxmlformats.org/officeDocument/2006/relationships/slide" Target="slides/slide31.xml"/><Relationship Id="rId79" Type="http://schemas.openxmlformats.org/officeDocument/2006/relationships/slide" Target="slides/slide75.xml"/><Relationship Id="rId34" Type="http://schemas.openxmlformats.org/officeDocument/2006/relationships/slide" Target="slides/slide30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Everyone! (introduce ourselves)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Evie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Emily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Emily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It might be funny if we had a text come up after Emily introduced the fact that we did a grid of km square boxes that said “Not to Scale” or something like that (&lt;-- yes, love it)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Emily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It might be funny if we had a text come up after Emily introduced the fact that we did a grid of km square boxes that said “Not to Scale” or something like that (&lt;-- yes, love it)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Emily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It might be funny if we had a text come up after Emily introduced the fact that we did a grid of km square boxes that said “Not to Scale” or something like that (&lt;-- yes, love it)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Shape 5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Emily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Shape 5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Emily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Shape 5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Emily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Yoooo these look great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Evie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Shape 5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Emily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Shape 5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Allie/Evie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Were we going to change this to a scenery image? jw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Shape 5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Shape 5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Allie/Evie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Shape 5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Allie/Evie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Shape 5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Shape 5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Shape 5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Shape 5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Shape 5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Allie/Evie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Shape 5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Shape 6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Allie/Evie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Shape 6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Allie/Evie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Shape 6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Allie/Evie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Shape 6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Allie/Evie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Shape 6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Emily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Shape 6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Shape 6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Phoebe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Shape 6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Phoebe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Shape 6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Phoebe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Shape 7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Phoebe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Shape 7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Phoebe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Shape 7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Shape 7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Phoebe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Shape 7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Allie/Phoebe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Shape 7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Shape 7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Allie/Phoebe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http://examples.gurobi.com/traveling-salesman-problem/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Shape 7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Allie/Phoebe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https://www.semanticscholar.org/paper/The-cooperative-orienteering-problem-with-time-Merwea-Minas/9b16244b33f54227a669961bb82856e6edc911a1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Shape 7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Shape 7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Shape 8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Shape 8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Shape 8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Allie/Phoebe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probably isn’t a great way to visualize ILP- might want to switch it up?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Shape 8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Shape 8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Allie/Phoebe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probably isn’t a great way to visualize ILP- might want to switch it up?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Shape 8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Shape 8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Shape 8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7" name="Shape 9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Shape 9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Shape 9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Shape 9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Shape 9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Shape 10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Shape 10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Shape 10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Shape 10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Shape 1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Shape 1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Shape 11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1" name="Shape 11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Shape 12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Shape 12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Shape 12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Shape 12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Shape 13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Shape 13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Shape 13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Shape 13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Shape 14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Shape 14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Shape 14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3" name="Shape 14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Shape 14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9" name="Shape 14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Shape 14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Shape 14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Shape 14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Shape 14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Show a demo of what we showed our user-- maybe even scroll through one “scenic route” vs a non scenic? Like a real quick click through? Maybe even do this earlier in the presentation? 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Shape 14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Shape 14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Shape 14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6" name="Shape 14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Evie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Shape 15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Shape 15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Evie/Emily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Mention: distracting, in the way scenic markers; hard to see the start/end point which can finder the user from even using the route; hard for user to see their scenic points as well as hard for us to test our algorithm (was it giving us believable scenic points?; finally, our route had 64 points… and alphabet issue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Shape 15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9" name="Shape 15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Evie/Emily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Shape 15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4" name="Shape 15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Evie/Emily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Shape 15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Shape 15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Evie/Emily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Talk about creating multiple directions renderers to fit more than 23 waypoints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Shape 15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Shape 15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Shape 15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4" name="Shape 15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Shape 15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5" name="Shape 15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Evie/Emily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Talk about creating multiple directions renderers to fit more than 23 waypoints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Shape 15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Shape 15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Evie/Emily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Shape 15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Shape 15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Evie/Emily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Shape 15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Shape 15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Evie and Allie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Shape 15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3" name="Shape 15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??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Should we also demo dragging the person icon to one or two purple scenic dots on our route? We could figure out really scenic google street view ones beforehand?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Shape 15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" name="Shape 16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Make sure we can credit these photos also lol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(one of these photos should totally be a scenic view of Allie’s house ;)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NOTES (aka Dave’s opinion):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-have images demonstrate better what we are saying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-Tailor what we are talking about to the images maybe → have arrows, things pop up, etc. (get people’s attention)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-the last slide stays up there while you thank people, 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rPr lang="en"/>
              <a:t>-list contributions, summary slide? Screenshot of demo? </a:t>
            </a:r>
          </a:p>
          <a:p>
            <a:pPr indent="457200"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-screenshot of demo, maybe before we dive into our interface decisions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-words on screens: we could have short image captions to help direct the audience’s attention; we could do “chapter titles”; we could have captions/titles on slides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Slides: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	-Intro slide: give more than just the logo. Maybe show the Google vs GoScenic route slide earlier</a:t>
            </a:r>
          </a:p>
          <a:p>
            <a:pPr indent="457200" lvl="0" marL="0" rtl="0">
              <a:spcBef>
                <a:spcPts val="0"/>
              </a:spcBef>
              <a:buNone/>
            </a:pPr>
            <a:r>
              <a:rPr lang="en"/>
              <a:t>-Neuro Net: show kernal gif for a hot sec, then a slide where we build through the layers</a:t>
            </a:r>
          </a:p>
          <a:p>
            <a:pPr indent="457200" lvl="0" marL="0" rtl="0">
              <a:spcBef>
                <a:spcPts val="0"/>
              </a:spcBef>
              <a:buNone/>
            </a:pPr>
            <a:r>
              <a:rPr lang="en"/>
              <a:t>-Ellipse side: add another slide or two?</a:t>
            </a:r>
          </a:p>
          <a:p>
            <a:pPr indent="45720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-us VS google maps</a:t>
            </a:r>
          </a:p>
          <a:p>
            <a:pPr indent="45720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mar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Shape 16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Shape 16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Evie and Allie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0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jpg"/><Relationship Id="rId4" Type="http://schemas.openxmlformats.org/officeDocument/2006/relationships/image" Target="../media/image10.jpg"/><Relationship Id="rId5" Type="http://schemas.openxmlformats.org/officeDocument/2006/relationships/image" Target="../media/image1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.jpg"/><Relationship Id="rId4" Type="http://schemas.openxmlformats.org/officeDocument/2006/relationships/image" Target="../media/image10.jpg"/><Relationship Id="rId5" Type="http://schemas.openxmlformats.org/officeDocument/2006/relationships/image" Target="../media/image12.jpg"/><Relationship Id="rId6" Type="http://schemas.openxmlformats.org/officeDocument/2006/relationships/image" Target="../media/image22.png"/><Relationship Id="rId7" Type="http://schemas.openxmlformats.org/officeDocument/2006/relationships/image" Target="../media/image0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0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0.png"/><Relationship Id="rId4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2.png"/><Relationship Id="rId4" Type="http://schemas.openxmlformats.org/officeDocument/2006/relationships/image" Target="../media/image0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3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3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5.png"/><Relationship Id="rId4" Type="http://schemas.openxmlformats.org/officeDocument/2006/relationships/image" Target="../media/image43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02.png"/><Relationship Id="rId8" Type="http://schemas.openxmlformats.org/officeDocument/2006/relationships/image" Target="../media/image03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1.png"/><Relationship Id="rId4" Type="http://schemas.openxmlformats.org/officeDocument/2006/relationships/image" Target="../media/image43.png"/><Relationship Id="rId5" Type="http://schemas.openxmlformats.org/officeDocument/2006/relationships/image" Target="../media/image49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0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1.png"/><Relationship Id="rId4" Type="http://schemas.openxmlformats.org/officeDocument/2006/relationships/image" Target="../media/image02.png"/><Relationship Id="rId5" Type="http://schemas.openxmlformats.org/officeDocument/2006/relationships/image" Target="../media/image09.png"/><Relationship Id="rId6" Type="http://schemas.openxmlformats.org/officeDocument/2006/relationships/image" Target="../media/image05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8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9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6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6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6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4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5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0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hyperlink" Target="http://cmc307-04.mathcs.carleton.edu:5000/" TargetMode="External"/><Relationship Id="rId4" Type="http://schemas.openxmlformats.org/officeDocument/2006/relationships/image" Target="../media/image03.png"/><Relationship Id="rId5" Type="http://schemas.openxmlformats.org/officeDocument/2006/relationships/image" Target="../media/image37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36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6" Type="http://schemas.openxmlformats.org/officeDocument/2006/relationships/image" Target="../media/image44.png"/><Relationship Id="rId7" Type="http://schemas.openxmlformats.org/officeDocument/2006/relationships/image" Target="../media/image40.jpg"/><Relationship Id="rId8" Type="http://schemas.openxmlformats.org/officeDocument/2006/relationships/image" Target="../media/image42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1000">
                <a:solidFill>
                  <a:srgbClr val="FFFFFF"/>
                </a:solidFill>
              </a:rPr>
              <a:t>GoScenic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4287625"/>
            <a:ext cx="8520600" cy="773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200">
                <a:solidFill>
                  <a:srgbClr val="FFFFFF"/>
                </a:solidFill>
              </a:rPr>
              <a:t>Emily Kampa, Evie Rosenberg, Allie Warren, Phoebe Wooldridge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The Shortest Path to Happiness: Recommending Beautiful, Quiet, and Happy Routes in the City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137" y="2138702"/>
            <a:ext cx="7537724" cy="210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GoScenic “Roadmap”</a:t>
            </a:r>
          </a:p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311700" y="1524300"/>
            <a:ext cx="8520600" cy="2752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Classify the scenic area.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2.  Build the best route between our scenic points.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3.  Output route to user.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4.  Explore!</a:t>
            </a:r>
          </a:p>
        </p:txBody>
      </p:sp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3375" y="3731924"/>
            <a:ext cx="2629050" cy="115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GoScenic “Roadmap”</a:t>
            </a:r>
          </a:p>
        </p:txBody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311700" y="1524300"/>
            <a:ext cx="8520600" cy="2752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Classify the scenic area.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2.  Build the best route between our scenic points.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3.  Output route to user.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4.  Explore!</a:t>
            </a:r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3375" y="3731924"/>
            <a:ext cx="2629050" cy="115337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/>
        </p:nvSpPr>
        <p:spPr>
          <a:xfrm>
            <a:off x="165775" y="1475650"/>
            <a:ext cx="4818300" cy="6336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375" y="152400"/>
            <a:ext cx="753325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700" y="152400"/>
            <a:ext cx="750861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360850" y="4469500"/>
            <a:ext cx="8118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6961900" y="4427500"/>
            <a:ext cx="1219200" cy="419100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" name="Shape 147"/>
          <p:cNvSpPr txBox="1"/>
          <p:nvPr/>
        </p:nvSpPr>
        <p:spPr>
          <a:xfrm>
            <a:off x="6940900" y="4427500"/>
            <a:ext cx="12612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(Not to scale)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700" y="152400"/>
            <a:ext cx="750861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/>
          <p:nvPr/>
        </p:nvSpPr>
        <p:spPr>
          <a:xfrm>
            <a:off x="1348525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2989625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1348525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1756875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2165212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2579450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2989625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3399787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3809950" y="17209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3391625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3809950" y="131148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4228275" y="13065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4646600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5056762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4228275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4646600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5058800" y="17110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5471012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2990075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3392525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3810850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4229175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5" name="Shape 175"/>
          <p:cNvSpPr/>
          <p:nvPr/>
        </p:nvSpPr>
        <p:spPr>
          <a:xfrm>
            <a:off x="4647500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5049950" y="9013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5466925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5452400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5868925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5870725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5877087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6287250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6287250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6289050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6707375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6705575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6705575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1348525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1750975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1757900" y="25398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2169300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2167262" y="25398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1767300" y="29365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2169300" y="29365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2587625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2583550" y="25398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3005950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2997787" y="25398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2587625" y="29423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2997787" y="29423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3407950" y="29344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3407950" y="25299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3391625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1750975" y="33332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1759825" y="3759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2169300" y="33332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2579687" y="336866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2990075" y="336866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2171125" y="3759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2573575" y="3759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2993712" y="3759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3400450" y="33686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3809950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3809950" y="25398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3809950" y="29393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3810825" y="33686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4228275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4646600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4228275" y="25398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4646600" y="25398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4227375" y="29423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4637087" y="29423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4229175" y="33686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4647525" y="33686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3399787" y="3759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3809950" y="3759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" name="Shape 227"/>
          <p:cNvSpPr/>
          <p:nvPr/>
        </p:nvSpPr>
        <p:spPr>
          <a:xfrm>
            <a:off x="4229175" y="3759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4648400" y="3759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" name="Shape 229"/>
          <p:cNvSpPr/>
          <p:nvPr/>
        </p:nvSpPr>
        <p:spPr>
          <a:xfrm>
            <a:off x="5048600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" name="Shape 230"/>
          <p:cNvSpPr/>
          <p:nvPr/>
        </p:nvSpPr>
        <p:spPr>
          <a:xfrm>
            <a:off x="5056750" y="25398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5046800" y="29423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5057900" y="33686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5046325" y="3759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4" name="Shape 234"/>
          <p:cNvSpPr/>
          <p:nvPr/>
        </p:nvSpPr>
        <p:spPr>
          <a:xfrm>
            <a:off x="5046325" y="41783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5" name="Shape 235"/>
          <p:cNvSpPr/>
          <p:nvPr/>
        </p:nvSpPr>
        <p:spPr>
          <a:xfrm>
            <a:off x="4648400" y="41783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6" name="Shape 236"/>
          <p:cNvSpPr/>
          <p:nvPr/>
        </p:nvSpPr>
        <p:spPr>
          <a:xfrm>
            <a:off x="4227375" y="41783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3810850" y="41783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3394325" y="41783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2990975" y="41783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2587625" y="41783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2169300" y="41853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1750975" y="41853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1750975" y="45901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4" name="Shape 244"/>
          <p:cNvSpPr/>
          <p:nvPr/>
        </p:nvSpPr>
        <p:spPr>
          <a:xfrm>
            <a:off x="2171125" y="45901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2591275" y="45974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6" name="Shape 246"/>
          <p:cNvSpPr/>
          <p:nvPr/>
        </p:nvSpPr>
        <p:spPr>
          <a:xfrm>
            <a:off x="2993725" y="45974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3398650" y="45974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5046325" y="45974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4648400" y="45974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0" name="Shape 250"/>
          <p:cNvSpPr/>
          <p:nvPr/>
        </p:nvSpPr>
        <p:spPr>
          <a:xfrm>
            <a:off x="4236475" y="45974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3821062" y="45974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5450600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5466925" y="25358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4" name="Shape 254"/>
          <p:cNvSpPr/>
          <p:nvPr/>
        </p:nvSpPr>
        <p:spPr>
          <a:xfrm>
            <a:off x="5868925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5" name="Shape 255"/>
          <p:cNvSpPr/>
          <p:nvPr/>
        </p:nvSpPr>
        <p:spPr>
          <a:xfrm>
            <a:off x="6287250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6705575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7107575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7509575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5868925" y="25358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6287250" y="25358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6705575" y="25358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7093950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7091250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4" name="Shape 264"/>
          <p:cNvSpPr/>
          <p:nvPr/>
        </p:nvSpPr>
        <p:spPr>
          <a:xfrm>
            <a:off x="7512275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7930600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7927900" y="131148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7509575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7103475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7534050" y="17110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7919700" y="17209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7927900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7107575" y="25398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7517737" y="25398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7927925" y="25398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7510350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7919700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7101000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2993712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3391612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3816312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4221225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4638775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5056325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5455137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5866362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6274537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6684237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5456500" y="29463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" name="Shape 289"/>
          <p:cNvSpPr/>
          <p:nvPr/>
        </p:nvSpPr>
        <p:spPr>
          <a:xfrm>
            <a:off x="5866200" y="29463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6283650" y="29463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6701100" y="29463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7110800" y="2934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7520500" y="2934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4" name="Shape 294"/>
          <p:cNvSpPr/>
          <p:nvPr/>
        </p:nvSpPr>
        <p:spPr>
          <a:xfrm>
            <a:off x="7922450" y="2934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5452350" y="3356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5878650" y="33488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6289050" y="33488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6699450" y="3356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5464625" y="37672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5875512" y="376126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6286400" y="37672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2" name="Shape 302"/>
          <p:cNvSpPr/>
          <p:nvPr/>
        </p:nvSpPr>
        <p:spPr>
          <a:xfrm>
            <a:off x="6700075" y="37672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7109850" y="33488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5475725" y="45881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5881675" y="45722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6" name="Shape 306"/>
          <p:cNvSpPr/>
          <p:nvPr/>
        </p:nvSpPr>
        <p:spPr>
          <a:xfrm>
            <a:off x="5868800" y="41667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7" name="Shape 307"/>
          <p:cNvSpPr/>
          <p:nvPr/>
        </p:nvSpPr>
        <p:spPr>
          <a:xfrm>
            <a:off x="5455800" y="41776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6281800" y="41697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" name="Shape 309"/>
          <p:cNvSpPr/>
          <p:nvPr/>
        </p:nvSpPr>
        <p:spPr>
          <a:xfrm>
            <a:off x="6287625" y="45722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6693575" y="45881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" name="Shape 311"/>
          <p:cNvSpPr/>
          <p:nvPr/>
        </p:nvSpPr>
        <p:spPr>
          <a:xfrm>
            <a:off x="6698325" y="417766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7113750" y="37632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7114850" y="41776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" name="Shape 314"/>
          <p:cNvSpPr/>
          <p:nvPr/>
        </p:nvSpPr>
        <p:spPr>
          <a:xfrm>
            <a:off x="7114950" y="45722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7520250" y="33290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7509575" y="37632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" name="Shape 317"/>
          <p:cNvSpPr/>
          <p:nvPr/>
        </p:nvSpPr>
        <p:spPr>
          <a:xfrm>
            <a:off x="7930650" y="33588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" name="Shape 318"/>
          <p:cNvSpPr/>
          <p:nvPr/>
        </p:nvSpPr>
        <p:spPr>
          <a:xfrm>
            <a:off x="7941100" y="37831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7517275" y="41578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7919700" y="41777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1" name="Shape 321"/>
          <p:cNvSpPr/>
          <p:nvPr/>
        </p:nvSpPr>
        <p:spPr>
          <a:xfrm>
            <a:off x="7505475" y="459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2" name="Shape 322"/>
          <p:cNvSpPr/>
          <p:nvPr/>
        </p:nvSpPr>
        <p:spPr>
          <a:xfrm>
            <a:off x="7896000" y="4572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700" y="152400"/>
            <a:ext cx="750861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/>
          <p:nvPr/>
        </p:nvSpPr>
        <p:spPr>
          <a:xfrm>
            <a:off x="1348525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2989625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1348525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1" name="Shape 331"/>
          <p:cNvSpPr/>
          <p:nvPr/>
        </p:nvSpPr>
        <p:spPr>
          <a:xfrm>
            <a:off x="1756875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" name="Shape 332"/>
          <p:cNvSpPr/>
          <p:nvPr/>
        </p:nvSpPr>
        <p:spPr>
          <a:xfrm>
            <a:off x="2165212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2579450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4" name="Shape 334"/>
          <p:cNvSpPr/>
          <p:nvPr/>
        </p:nvSpPr>
        <p:spPr>
          <a:xfrm>
            <a:off x="2989625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5" name="Shape 335"/>
          <p:cNvSpPr/>
          <p:nvPr/>
        </p:nvSpPr>
        <p:spPr>
          <a:xfrm>
            <a:off x="3399787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6" name="Shape 336"/>
          <p:cNvSpPr/>
          <p:nvPr/>
        </p:nvSpPr>
        <p:spPr>
          <a:xfrm>
            <a:off x="3809950" y="17209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3391625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3809950" y="131148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4228275" y="13065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0" name="Shape 340"/>
          <p:cNvSpPr/>
          <p:nvPr/>
        </p:nvSpPr>
        <p:spPr>
          <a:xfrm>
            <a:off x="4646600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1" name="Shape 341"/>
          <p:cNvSpPr/>
          <p:nvPr/>
        </p:nvSpPr>
        <p:spPr>
          <a:xfrm>
            <a:off x="5056762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" name="Shape 342"/>
          <p:cNvSpPr/>
          <p:nvPr/>
        </p:nvSpPr>
        <p:spPr>
          <a:xfrm>
            <a:off x="4228275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4646600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5058800" y="17110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" name="Shape 345"/>
          <p:cNvSpPr/>
          <p:nvPr/>
        </p:nvSpPr>
        <p:spPr>
          <a:xfrm>
            <a:off x="5471012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6" name="Shape 346"/>
          <p:cNvSpPr/>
          <p:nvPr/>
        </p:nvSpPr>
        <p:spPr>
          <a:xfrm>
            <a:off x="2990075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3392525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3810850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4229175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4647500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5049950" y="9013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2" name="Shape 352"/>
          <p:cNvSpPr/>
          <p:nvPr/>
        </p:nvSpPr>
        <p:spPr>
          <a:xfrm>
            <a:off x="5466925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5452400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4" name="Shape 354"/>
          <p:cNvSpPr/>
          <p:nvPr/>
        </p:nvSpPr>
        <p:spPr>
          <a:xfrm>
            <a:off x="5868925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5" name="Shape 355"/>
          <p:cNvSpPr/>
          <p:nvPr/>
        </p:nvSpPr>
        <p:spPr>
          <a:xfrm>
            <a:off x="5870725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5877087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" name="Shape 357"/>
          <p:cNvSpPr/>
          <p:nvPr/>
        </p:nvSpPr>
        <p:spPr>
          <a:xfrm>
            <a:off x="6287250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6287250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6289050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6707375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6705575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6705575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1348525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1750975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1757900" y="25398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" name="Shape 366"/>
          <p:cNvSpPr/>
          <p:nvPr/>
        </p:nvSpPr>
        <p:spPr>
          <a:xfrm>
            <a:off x="2169300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2167262" y="25398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8" name="Shape 368"/>
          <p:cNvSpPr/>
          <p:nvPr/>
        </p:nvSpPr>
        <p:spPr>
          <a:xfrm>
            <a:off x="1767300" y="29365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2169300" y="29365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2587625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1" name="Shape 371"/>
          <p:cNvSpPr/>
          <p:nvPr/>
        </p:nvSpPr>
        <p:spPr>
          <a:xfrm>
            <a:off x="2583550" y="25398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2" name="Shape 372"/>
          <p:cNvSpPr/>
          <p:nvPr/>
        </p:nvSpPr>
        <p:spPr>
          <a:xfrm>
            <a:off x="3005950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3" name="Shape 373"/>
          <p:cNvSpPr/>
          <p:nvPr/>
        </p:nvSpPr>
        <p:spPr>
          <a:xfrm>
            <a:off x="2997787" y="25398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2587625" y="29423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2997787" y="29423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3407950" y="29344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3407950" y="25299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3391625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9" name="Shape 379"/>
          <p:cNvSpPr/>
          <p:nvPr/>
        </p:nvSpPr>
        <p:spPr>
          <a:xfrm>
            <a:off x="1750975" y="33332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0" name="Shape 380"/>
          <p:cNvSpPr/>
          <p:nvPr/>
        </p:nvSpPr>
        <p:spPr>
          <a:xfrm>
            <a:off x="1759825" y="3759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1" name="Shape 381"/>
          <p:cNvSpPr/>
          <p:nvPr/>
        </p:nvSpPr>
        <p:spPr>
          <a:xfrm>
            <a:off x="2169300" y="33332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2" name="Shape 382"/>
          <p:cNvSpPr/>
          <p:nvPr/>
        </p:nvSpPr>
        <p:spPr>
          <a:xfrm>
            <a:off x="2579687" y="336866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3" name="Shape 383"/>
          <p:cNvSpPr/>
          <p:nvPr/>
        </p:nvSpPr>
        <p:spPr>
          <a:xfrm>
            <a:off x="2990075" y="336866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4" name="Shape 384"/>
          <p:cNvSpPr/>
          <p:nvPr/>
        </p:nvSpPr>
        <p:spPr>
          <a:xfrm>
            <a:off x="2171125" y="3759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5" name="Shape 385"/>
          <p:cNvSpPr/>
          <p:nvPr/>
        </p:nvSpPr>
        <p:spPr>
          <a:xfrm>
            <a:off x="2573575" y="3759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6" name="Shape 386"/>
          <p:cNvSpPr/>
          <p:nvPr/>
        </p:nvSpPr>
        <p:spPr>
          <a:xfrm>
            <a:off x="2993712" y="3759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7" name="Shape 387"/>
          <p:cNvSpPr/>
          <p:nvPr/>
        </p:nvSpPr>
        <p:spPr>
          <a:xfrm>
            <a:off x="3400450" y="33686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8" name="Shape 388"/>
          <p:cNvSpPr/>
          <p:nvPr/>
        </p:nvSpPr>
        <p:spPr>
          <a:xfrm>
            <a:off x="3809950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9" name="Shape 389"/>
          <p:cNvSpPr/>
          <p:nvPr/>
        </p:nvSpPr>
        <p:spPr>
          <a:xfrm>
            <a:off x="3809950" y="25398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0" name="Shape 390"/>
          <p:cNvSpPr/>
          <p:nvPr/>
        </p:nvSpPr>
        <p:spPr>
          <a:xfrm>
            <a:off x="3809950" y="29393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1" name="Shape 391"/>
          <p:cNvSpPr/>
          <p:nvPr/>
        </p:nvSpPr>
        <p:spPr>
          <a:xfrm>
            <a:off x="3810825" y="33686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2" name="Shape 392"/>
          <p:cNvSpPr/>
          <p:nvPr/>
        </p:nvSpPr>
        <p:spPr>
          <a:xfrm>
            <a:off x="4228275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3" name="Shape 393"/>
          <p:cNvSpPr/>
          <p:nvPr/>
        </p:nvSpPr>
        <p:spPr>
          <a:xfrm>
            <a:off x="4646600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4228275" y="25398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4646600" y="25398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6" name="Shape 396"/>
          <p:cNvSpPr/>
          <p:nvPr/>
        </p:nvSpPr>
        <p:spPr>
          <a:xfrm>
            <a:off x="4227375" y="29423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7" name="Shape 397"/>
          <p:cNvSpPr/>
          <p:nvPr/>
        </p:nvSpPr>
        <p:spPr>
          <a:xfrm>
            <a:off x="4637087" y="29423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8" name="Shape 398"/>
          <p:cNvSpPr/>
          <p:nvPr/>
        </p:nvSpPr>
        <p:spPr>
          <a:xfrm>
            <a:off x="4229175" y="33686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9" name="Shape 399"/>
          <p:cNvSpPr/>
          <p:nvPr/>
        </p:nvSpPr>
        <p:spPr>
          <a:xfrm>
            <a:off x="4647525" y="33686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0" name="Shape 400"/>
          <p:cNvSpPr/>
          <p:nvPr/>
        </p:nvSpPr>
        <p:spPr>
          <a:xfrm>
            <a:off x="3399787" y="3759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1" name="Shape 401"/>
          <p:cNvSpPr/>
          <p:nvPr/>
        </p:nvSpPr>
        <p:spPr>
          <a:xfrm>
            <a:off x="3809950" y="3759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2" name="Shape 402"/>
          <p:cNvSpPr/>
          <p:nvPr/>
        </p:nvSpPr>
        <p:spPr>
          <a:xfrm>
            <a:off x="4229175" y="3759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3" name="Shape 403"/>
          <p:cNvSpPr/>
          <p:nvPr/>
        </p:nvSpPr>
        <p:spPr>
          <a:xfrm>
            <a:off x="4648400" y="3759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4" name="Shape 404"/>
          <p:cNvSpPr/>
          <p:nvPr/>
        </p:nvSpPr>
        <p:spPr>
          <a:xfrm>
            <a:off x="5048600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" name="Shape 405"/>
          <p:cNvSpPr/>
          <p:nvPr/>
        </p:nvSpPr>
        <p:spPr>
          <a:xfrm>
            <a:off x="5056750" y="25398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6" name="Shape 406"/>
          <p:cNvSpPr/>
          <p:nvPr/>
        </p:nvSpPr>
        <p:spPr>
          <a:xfrm>
            <a:off x="5046800" y="29423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7" name="Shape 407"/>
          <p:cNvSpPr/>
          <p:nvPr/>
        </p:nvSpPr>
        <p:spPr>
          <a:xfrm>
            <a:off x="5057900" y="33686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" name="Shape 408"/>
          <p:cNvSpPr/>
          <p:nvPr/>
        </p:nvSpPr>
        <p:spPr>
          <a:xfrm>
            <a:off x="5046325" y="3759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5046325" y="41783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0" name="Shape 410"/>
          <p:cNvSpPr/>
          <p:nvPr/>
        </p:nvSpPr>
        <p:spPr>
          <a:xfrm>
            <a:off x="4648400" y="41783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1" name="Shape 411"/>
          <p:cNvSpPr/>
          <p:nvPr/>
        </p:nvSpPr>
        <p:spPr>
          <a:xfrm>
            <a:off x="4227375" y="41783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2" name="Shape 412"/>
          <p:cNvSpPr/>
          <p:nvPr/>
        </p:nvSpPr>
        <p:spPr>
          <a:xfrm>
            <a:off x="3810850" y="41783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3" name="Shape 413"/>
          <p:cNvSpPr/>
          <p:nvPr/>
        </p:nvSpPr>
        <p:spPr>
          <a:xfrm>
            <a:off x="3394325" y="41783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4" name="Shape 414"/>
          <p:cNvSpPr/>
          <p:nvPr/>
        </p:nvSpPr>
        <p:spPr>
          <a:xfrm>
            <a:off x="2990975" y="41783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5" name="Shape 415"/>
          <p:cNvSpPr/>
          <p:nvPr/>
        </p:nvSpPr>
        <p:spPr>
          <a:xfrm>
            <a:off x="2587625" y="41783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6" name="Shape 416"/>
          <p:cNvSpPr/>
          <p:nvPr/>
        </p:nvSpPr>
        <p:spPr>
          <a:xfrm>
            <a:off x="2169300" y="41853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7" name="Shape 417"/>
          <p:cNvSpPr/>
          <p:nvPr/>
        </p:nvSpPr>
        <p:spPr>
          <a:xfrm>
            <a:off x="1750975" y="41853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8" name="Shape 418"/>
          <p:cNvSpPr/>
          <p:nvPr/>
        </p:nvSpPr>
        <p:spPr>
          <a:xfrm>
            <a:off x="1750975" y="45901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9" name="Shape 419"/>
          <p:cNvSpPr/>
          <p:nvPr/>
        </p:nvSpPr>
        <p:spPr>
          <a:xfrm>
            <a:off x="2171125" y="45901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0" name="Shape 420"/>
          <p:cNvSpPr/>
          <p:nvPr/>
        </p:nvSpPr>
        <p:spPr>
          <a:xfrm>
            <a:off x="2591275" y="45974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1" name="Shape 421"/>
          <p:cNvSpPr/>
          <p:nvPr/>
        </p:nvSpPr>
        <p:spPr>
          <a:xfrm>
            <a:off x="2993725" y="45974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2" name="Shape 422"/>
          <p:cNvSpPr/>
          <p:nvPr/>
        </p:nvSpPr>
        <p:spPr>
          <a:xfrm>
            <a:off x="3398650" y="45974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3" name="Shape 423"/>
          <p:cNvSpPr/>
          <p:nvPr/>
        </p:nvSpPr>
        <p:spPr>
          <a:xfrm>
            <a:off x="5046325" y="45974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4" name="Shape 424"/>
          <p:cNvSpPr/>
          <p:nvPr/>
        </p:nvSpPr>
        <p:spPr>
          <a:xfrm>
            <a:off x="4648400" y="45974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4236475" y="45974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6" name="Shape 426"/>
          <p:cNvSpPr/>
          <p:nvPr/>
        </p:nvSpPr>
        <p:spPr>
          <a:xfrm>
            <a:off x="3821062" y="45974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7" name="Shape 427"/>
          <p:cNvSpPr/>
          <p:nvPr/>
        </p:nvSpPr>
        <p:spPr>
          <a:xfrm>
            <a:off x="5450600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8" name="Shape 428"/>
          <p:cNvSpPr/>
          <p:nvPr/>
        </p:nvSpPr>
        <p:spPr>
          <a:xfrm>
            <a:off x="5466925" y="25358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9" name="Shape 429"/>
          <p:cNvSpPr/>
          <p:nvPr/>
        </p:nvSpPr>
        <p:spPr>
          <a:xfrm>
            <a:off x="5868925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0" name="Shape 430"/>
          <p:cNvSpPr/>
          <p:nvPr/>
        </p:nvSpPr>
        <p:spPr>
          <a:xfrm>
            <a:off x="6287250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1" name="Shape 431"/>
          <p:cNvSpPr/>
          <p:nvPr/>
        </p:nvSpPr>
        <p:spPr>
          <a:xfrm>
            <a:off x="6705575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2" name="Shape 432"/>
          <p:cNvSpPr/>
          <p:nvPr/>
        </p:nvSpPr>
        <p:spPr>
          <a:xfrm>
            <a:off x="7107575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3" name="Shape 433"/>
          <p:cNvSpPr/>
          <p:nvPr/>
        </p:nvSpPr>
        <p:spPr>
          <a:xfrm>
            <a:off x="7509575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4" name="Shape 434"/>
          <p:cNvSpPr/>
          <p:nvPr/>
        </p:nvSpPr>
        <p:spPr>
          <a:xfrm>
            <a:off x="5868925" y="25358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5" name="Shape 435"/>
          <p:cNvSpPr/>
          <p:nvPr/>
        </p:nvSpPr>
        <p:spPr>
          <a:xfrm>
            <a:off x="6287250" y="25358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6" name="Shape 436"/>
          <p:cNvSpPr/>
          <p:nvPr/>
        </p:nvSpPr>
        <p:spPr>
          <a:xfrm>
            <a:off x="6705575" y="25358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7" name="Shape 437"/>
          <p:cNvSpPr/>
          <p:nvPr/>
        </p:nvSpPr>
        <p:spPr>
          <a:xfrm>
            <a:off x="7093950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8" name="Shape 438"/>
          <p:cNvSpPr/>
          <p:nvPr/>
        </p:nvSpPr>
        <p:spPr>
          <a:xfrm>
            <a:off x="7091250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9" name="Shape 439"/>
          <p:cNvSpPr/>
          <p:nvPr/>
        </p:nvSpPr>
        <p:spPr>
          <a:xfrm>
            <a:off x="7512275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0" name="Shape 440"/>
          <p:cNvSpPr/>
          <p:nvPr/>
        </p:nvSpPr>
        <p:spPr>
          <a:xfrm>
            <a:off x="7930600" y="90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1" name="Shape 441"/>
          <p:cNvSpPr/>
          <p:nvPr/>
        </p:nvSpPr>
        <p:spPr>
          <a:xfrm>
            <a:off x="7927900" y="131148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2" name="Shape 442"/>
          <p:cNvSpPr/>
          <p:nvPr/>
        </p:nvSpPr>
        <p:spPr>
          <a:xfrm>
            <a:off x="7509575" y="12966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3" name="Shape 443"/>
          <p:cNvSpPr/>
          <p:nvPr/>
        </p:nvSpPr>
        <p:spPr>
          <a:xfrm>
            <a:off x="7103475" y="17110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4" name="Shape 444"/>
          <p:cNvSpPr/>
          <p:nvPr/>
        </p:nvSpPr>
        <p:spPr>
          <a:xfrm>
            <a:off x="7534050" y="17110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" name="Shape 445"/>
          <p:cNvSpPr/>
          <p:nvPr/>
        </p:nvSpPr>
        <p:spPr>
          <a:xfrm>
            <a:off x="7919700" y="17209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6" name="Shape 446"/>
          <p:cNvSpPr/>
          <p:nvPr/>
        </p:nvSpPr>
        <p:spPr>
          <a:xfrm>
            <a:off x="7927900" y="2125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" name="Shape 447"/>
          <p:cNvSpPr/>
          <p:nvPr/>
        </p:nvSpPr>
        <p:spPr>
          <a:xfrm>
            <a:off x="7107575" y="25398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8" name="Shape 448"/>
          <p:cNvSpPr/>
          <p:nvPr/>
        </p:nvSpPr>
        <p:spPr>
          <a:xfrm>
            <a:off x="7517737" y="25398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9" name="Shape 449"/>
          <p:cNvSpPr/>
          <p:nvPr/>
        </p:nvSpPr>
        <p:spPr>
          <a:xfrm>
            <a:off x="7927925" y="25398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0" name="Shape 450"/>
          <p:cNvSpPr/>
          <p:nvPr/>
        </p:nvSpPr>
        <p:spPr>
          <a:xfrm>
            <a:off x="7510350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1" name="Shape 451"/>
          <p:cNvSpPr/>
          <p:nvPr/>
        </p:nvSpPr>
        <p:spPr>
          <a:xfrm>
            <a:off x="7919700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2" name="Shape 452"/>
          <p:cNvSpPr/>
          <p:nvPr/>
        </p:nvSpPr>
        <p:spPr>
          <a:xfrm>
            <a:off x="7101000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3" name="Shape 453"/>
          <p:cNvSpPr/>
          <p:nvPr/>
        </p:nvSpPr>
        <p:spPr>
          <a:xfrm>
            <a:off x="2993712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4" name="Shape 454"/>
          <p:cNvSpPr/>
          <p:nvPr/>
        </p:nvSpPr>
        <p:spPr>
          <a:xfrm>
            <a:off x="3391612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5" name="Shape 455"/>
          <p:cNvSpPr/>
          <p:nvPr/>
        </p:nvSpPr>
        <p:spPr>
          <a:xfrm>
            <a:off x="3816312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6" name="Shape 456"/>
          <p:cNvSpPr/>
          <p:nvPr/>
        </p:nvSpPr>
        <p:spPr>
          <a:xfrm>
            <a:off x="4221225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7" name="Shape 457"/>
          <p:cNvSpPr/>
          <p:nvPr/>
        </p:nvSpPr>
        <p:spPr>
          <a:xfrm>
            <a:off x="4638775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8" name="Shape 458"/>
          <p:cNvSpPr/>
          <p:nvPr/>
        </p:nvSpPr>
        <p:spPr>
          <a:xfrm>
            <a:off x="5056325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9" name="Shape 459"/>
          <p:cNvSpPr/>
          <p:nvPr/>
        </p:nvSpPr>
        <p:spPr>
          <a:xfrm>
            <a:off x="5455137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0" name="Shape 460"/>
          <p:cNvSpPr/>
          <p:nvPr/>
        </p:nvSpPr>
        <p:spPr>
          <a:xfrm>
            <a:off x="5866362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1" name="Shape 461"/>
          <p:cNvSpPr/>
          <p:nvPr/>
        </p:nvSpPr>
        <p:spPr>
          <a:xfrm>
            <a:off x="6274537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2" name="Shape 462"/>
          <p:cNvSpPr/>
          <p:nvPr/>
        </p:nvSpPr>
        <p:spPr>
          <a:xfrm>
            <a:off x="6684237" y="467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3" name="Shape 463"/>
          <p:cNvSpPr/>
          <p:nvPr/>
        </p:nvSpPr>
        <p:spPr>
          <a:xfrm>
            <a:off x="5456500" y="29463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4" name="Shape 464"/>
          <p:cNvSpPr/>
          <p:nvPr/>
        </p:nvSpPr>
        <p:spPr>
          <a:xfrm>
            <a:off x="5866200" y="29463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5" name="Shape 465"/>
          <p:cNvSpPr/>
          <p:nvPr/>
        </p:nvSpPr>
        <p:spPr>
          <a:xfrm>
            <a:off x="6283650" y="29463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6" name="Shape 466"/>
          <p:cNvSpPr/>
          <p:nvPr/>
        </p:nvSpPr>
        <p:spPr>
          <a:xfrm>
            <a:off x="6701100" y="29463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7" name="Shape 467"/>
          <p:cNvSpPr/>
          <p:nvPr/>
        </p:nvSpPr>
        <p:spPr>
          <a:xfrm>
            <a:off x="7110800" y="2934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8" name="Shape 468"/>
          <p:cNvSpPr/>
          <p:nvPr/>
        </p:nvSpPr>
        <p:spPr>
          <a:xfrm>
            <a:off x="7520500" y="2934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9" name="Shape 469"/>
          <p:cNvSpPr/>
          <p:nvPr/>
        </p:nvSpPr>
        <p:spPr>
          <a:xfrm>
            <a:off x="7922450" y="29344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0" name="Shape 470"/>
          <p:cNvSpPr/>
          <p:nvPr/>
        </p:nvSpPr>
        <p:spPr>
          <a:xfrm>
            <a:off x="5452350" y="3356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1" name="Shape 471"/>
          <p:cNvSpPr/>
          <p:nvPr/>
        </p:nvSpPr>
        <p:spPr>
          <a:xfrm>
            <a:off x="5878650" y="33488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2" name="Shape 472"/>
          <p:cNvSpPr/>
          <p:nvPr/>
        </p:nvSpPr>
        <p:spPr>
          <a:xfrm>
            <a:off x="6289050" y="33488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3" name="Shape 473"/>
          <p:cNvSpPr/>
          <p:nvPr/>
        </p:nvSpPr>
        <p:spPr>
          <a:xfrm>
            <a:off x="6699450" y="33567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4" name="Shape 474"/>
          <p:cNvSpPr/>
          <p:nvPr/>
        </p:nvSpPr>
        <p:spPr>
          <a:xfrm>
            <a:off x="5464625" y="37672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5" name="Shape 475"/>
          <p:cNvSpPr/>
          <p:nvPr/>
        </p:nvSpPr>
        <p:spPr>
          <a:xfrm>
            <a:off x="5875512" y="376126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6" name="Shape 476"/>
          <p:cNvSpPr/>
          <p:nvPr/>
        </p:nvSpPr>
        <p:spPr>
          <a:xfrm>
            <a:off x="6286400" y="37672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7" name="Shape 477"/>
          <p:cNvSpPr/>
          <p:nvPr/>
        </p:nvSpPr>
        <p:spPr>
          <a:xfrm>
            <a:off x="6700075" y="37672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8" name="Shape 478"/>
          <p:cNvSpPr/>
          <p:nvPr/>
        </p:nvSpPr>
        <p:spPr>
          <a:xfrm>
            <a:off x="7109850" y="33488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9" name="Shape 479"/>
          <p:cNvSpPr/>
          <p:nvPr/>
        </p:nvSpPr>
        <p:spPr>
          <a:xfrm>
            <a:off x="5475725" y="45881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0" name="Shape 480"/>
          <p:cNvSpPr/>
          <p:nvPr/>
        </p:nvSpPr>
        <p:spPr>
          <a:xfrm>
            <a:off x="5881675" y="45722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1" name="Shape 481"/>
          <p:cNvSpPr/>
          <p:nvPr/>
        </p:nvSpPr>
        <p:spPr>
          <a:xfrm>
            <a:off x="5868800" y="4166737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2" name="Shape 482"/>
          <p:cNvSpPr/>
          <p:nvPr/>
        </p:nvSpPr>
        <p:spPr>
          <a:xfrm>
            <a:off x="5455800" y="41776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" name="Shape 483"/>
          <p:cNvSpPr/>
          <p:nvPr/>
        </p:nvSpPr>
        <p:spPr>
          <a:xfrm>
            <a:off x="6281800" y="41697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4" name="Shape 484"/>
          <p:cNvSpPr/>
          <p:nvPr/>
        </p:nvSpPr>
        <p:spPr>
          <a:xfrm>
            <a:off x="6287625" y="45722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5" name="Shape 485"/>
          <p:cNvSpPr/>
          <p:nvPr/>
        </p:nvSpPr>
        <p:spPr>
          <a:xfrm>
            <a:off x="6693575" y="458811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6" name="Shape 486"/>
          <p:cNvSpPr/>
          <p:nvPr/>
        </p:nvSpPr>
        <p:spPr>
          <a:xfrm>
            <a:off x="6698325" y="4177662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7" name="Shape 487"/>
          <p:cNvSpPr/>
          <p:nvPr/>
        </p:nvSpPr>
        <p:spPr>
          <a:xfrm>
            <a:off x="7113750" y="37632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8" name="Shape 488"/>
          <p:cNvSpPr/>
          <p:nvPr/>
        </p:nvSpPr>
        <p:spPr>
          <a:xfrm>
            <a:off x="7114850" y="41776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9" name="Shape 489"/>
          <p:cNvSpPr/>
          <p:nvPr/>
        </p:nvSpPr>
        <p:spPr>
          <a:xfrm>
            <a:off x="7114950" y="45722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0" name="Shape 490"/>
          <p:cNvSpPr/>
          <p:nvPr/>
        </p:nvSpPr>
        <p:spPr>
          <a:xfrm>
            <a:off x="7520250" y="33290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1" name="Shape 491"/>
          <p:cNvSpPr/>
          <p:nvPr/>
        </p:nvSpPr>
        <p:spPr>
          <a:xfrm>
            <a:off x="7509575" y="37632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2" name="Shape 492"/>
          <p:cNvSpPr/>
          <p:nvPr/>
        </p:nvSpPr>
        <p:spPr>
          <a:xfrm>
            <a:off x="7930650" y="335880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3" name="Shape 493"/>
          <p:cNvSpPr/>
          <p:nvPr/>
        </p:nvSpPr>
        <p:spPr>
          <a:xfrm>
            <a:off x="7941100" y="37831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4" name="Shape 494"/>
          <p:cNvSpPr/>
          <p:nvPr/>
        </p:nvSpPr>
        <p:spPr>
          <a:xfrm>
            <a:off x="7517275" y="4157850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5" name="Shape 495"/>
          <p:cNvSpPr/>
          <p:nvPr/>
        </p:nvSpPr>
        <p:spPr>
          <a:xfrm>
            <a:off x="7919700" y="41777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6" name="Shape 496"/>
          <p:cNvSpPr/>
          <p:nvPr/>
        </p:nvSpPr>
        <p:spPr>
          <a:xfrm>
            <a:off x="7505475" y="459202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7" name="Shape 497"/>
          <p:cNvSpPr/>
          <p:nvPr/>
        </p:nvSpPr>
        <p:spPr>
          <a:xfrm>
            <a:off x="7896000" y="4572275"/>
            <a:ext cx="119100" cy="119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98" name="Shape 498"/>
          <p:cNvCxnSpPr/>
          <p:nvPr/>
        </p:nvCxnSpPr>
        <p:spPr>
          <a:xfrm>
            <a:off x="2846950" y="1565375"/>
            <a:ext cx="0" cy="4095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99" name="Shape 499"/>
          <p:cNvCxnSpPr/>
          <p:nvPr/>
        </p:nvCxnSpPr>
        <p:spPr>
          <a:xfrm>
            <a:off x="2846950" y="1565375"/>
            <a:ext cx="3999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0" name="Shape 500"/>
          <p:cNvCxnSpPr/>
          <p:nvPr/>
        </p:nvCxnSpPr>
        <p:spPr>
          <a:xfrm>
            <a:off x="3247000" y="1584425"/>
            <a:ext cx="9600" cy="3810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01" name="Shape 501"/>
          <p:cNvCxnSpPr/>
          <p:nvPr/>
        </p:nvCxnSpPr>
        <p:spPr>
          <a:xfrm>
            <a:off x="2846950" y="1974950"/>
            <a:ext cx="4095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Shape 5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1889" y="1121637"/>
            <a:ext cx="2900224" cy="2900224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Shape 507"/>
          <p:cNvSpPr/>
          <p:nvPr/>
        </p:nvSpPr>
        <p:spPr>
          <a:xfrm>
            <a:off x="4533625" y="2456987"/>
            <a:ext cx="229500" cy="229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8" name="Shape 508"/>
          <p:cNvSpPr txBox="1"/>
          <p:nvPr/>
        </p:nvSpPr>
        <p:spPr>
          <a:xfrm>
            <a:off x="494275" y="581350"/>
            <a:ext cx="46323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Latitude: </a:t>
            </a:r>
            <a:r>
              <a:rPr lang="en"/>
              <a:t>48.408584, Longitude: -122.645638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Shape 5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1889" y="1121637"/>
            <a:ext cx="2900224" cy="2900224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Shape 514"/>
          <p:cNvSpPr/>
          <p:nvPr/>
        </p:nvSpPr>
        <p:spPr>
          <a:xfrm>
            <a:off x="4533625" y="2456987"/>
            <a:ext cx="229500" cy="229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15" name="Shape 515"/>
          <p:cNvCxnSpPr/>
          <p:nvPr/>
        </p:nvCxnSpPr>
        <p:spPr>
          <a:xfrm flipH="1" rot="10800000">
            <a:off x="4763128" y="2346553"/>
            <a:ext cx="284100" cy="176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16" name="Shape 516"/>
          <p:cNvSpPr txBox="1"/>
          <p:nvPr/>
        </p:nvSpPr>
        <p:spPr>
          <a:xfrm>
            <a:off x="494275" y="581350"/>
            <a:ext cx="46323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Latitude: 48.408584, Longitude: -122.645638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Shape 5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1889" y="1121637"/>
            <a:ext cx="2900224" cy="2900224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Shape 522"/>
          <p:cNvSpPr/>
          <p:nvPr/>
        </p:nvSpPr>
        <p:spPr>
          <a:xfrm>
            <a:off x="4971775" y="2199812"/>
            <a:ext cx="229500" cy="229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3" name="Shape 523"/>
          <p:cNvSpPr txBox="1"/>
          <p:nvPr/>
        </p:nvSpPr>
        <p:spPr>
          <a:xfrm>
            <a:off x="494275" y="581350"/>
            <a:ext cx="46323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Latitude: </a:t>
            </a:r>
            <a:r>
              <a:rPr lang="en">
                <a:solidFill>
                  <a:srgbClr val="FF0000"/>
                </a:solidFill>
              </a:rPr>
              <a:t>48.408641</a:t>
            </a:r>
            <a:r>
              <a:rPr lang="en"/>
              <a:t>, Longitude: </a:t>
            </a:r>
            <a:r>
              <a:rPr lang="en">
                <a:solidFill>
                  <a:srgbClr val="FF0000"/>
                </a:solidFill>
              </a:rPr>
              <a:t>-122.645220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450" y="930737"/>
            <a:ext cx="7481099" cy="328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Shape 5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8712" y="1850825"/>
            <a:ext cx="2883724" cy="144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Shape 5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25" y="1837562"/>
            <a:ext cx="2936749" cy="14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Shape 5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4274" y="1850837"/>
            <a:ext cx="2883724" cy="1441838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Shape 531"/>
          <p:cNvSpPr txBox="1"/>
          <p:nvPr/>
        </p:nvSpPr>
        <p:spPr>
          <a:xfrm>
            <a:off x="494275" y="581350"/>
            <a:ext cx="46323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Latitude: 48.408641, Longitude: -122.645220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Shape 5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00706"/>
            <a:ext cx="9144000" cy="2542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Shape 541"/>
          <p:cNvPicPr preferRelativeResize="0"/>
          <p:nvPr/>
        </p:nvPicPr>
        <p:blipFill rotWithShape="1">
          <a:blip r:embed="rId3">
            <a:alphaModFix/>
          </a:blip>
          <a:srcRect b="0" l="0" r="0" t="27719"/>
          <a:stretch/>
        </p:blipFill>
        <p:spPr>
          <a:xfrm>
            <a:off x="823725" y="1462500"/>
            <a:ext cx="7620000" cy="309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Shape 5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Convolutional Neural Network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Shape 5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937" y="327574"/>
            <a:ext cx="7918124" cy="448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Shape 5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937" y="327574"/>
            <a:ext cx="7918124" cy="4488349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Shape 553"/>
          <p:cNvSpPr/>
          <p:nvPr/>
        </p:nvSpPr>
        <p:spPr>
          <a:xfrm>
            <a:off x="3627850" y="3650725"/>
            <a:ext cx="1236025" cy="1119400"/>
          </a:xfrm>
          <a:prstGeom prst="flowChartProcess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Shape 5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3787" y="763625"/>
            <a:ext cx="4196424" cy="4196424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Shape 559"/>
          <p:cNvSpPr txBox="1"/>
          <p:nvPr>
            <p:ph type="title"/>
          </p:nvPr>
        </p:nvSpPr>
        <p:spPr>
          <a:xfrm>
            <a:off x="311700" y="374375"/>
            <a:ext cx="54147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Convert to Matrix of Pixel Values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/>
          <p:nvPr>
            <p:ph type="title"/>
          </p:nvPr>
        </p:nvSpPr>
        <p:spPr>
          <a:xfrm>
            <a:off x="311700" y="374375"/>
            <a:ext cx="54147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Convert to Matrix of Pixel Values</a:t>
            </a:r>
          </a:p>
        </p:txBody>
      </p:sp>
      <p:pic>
        <p:nvPicPr>
          <p:cNvPr id="565" name="Shape 5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6525" y="947075"/>
            <a:ext cx="3742274" cy="3742274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Shape 566"/>
          <p:cNvSpPr/>
          <p:nvPr/>
        </p:nvSpPr>
        <p:spPr>
          <a:xfrm>
            <a:off x="3951100" y="1411100"/>
            <a:ext cx="606900" cy="572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67" name="Shape 567"/>
          <p:cNvCxnSpPr>
            <a:stCxn id="566" idx="3"/>
          </p:cNvCxnSpPr>
          <p:nvPr/>
        </p:nvCxnSpPr>
        <p:spPr>
          <a:xfrm flipH="1" rot="10800000">
            <a:off x="4558000" y="1086650"/>
            <a:ext cx="1665000" cy="61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8" name="Shape 568"/>
          <p:cNvCxnSpPr>
            <a:stCxn id="566" idx="3"/>
          </p:cNvCxnSpPr>
          <p:nvPr/>
        </p:nvCxnSpPr>
        <p:spPr>
          <a:xfrm>
            <a:off x="4558000" y="1697450"/>
            <a:ext cx="1721400" cy="37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69" name="Shape 569"/>
          <p:cNvSpPr txBox="1"/>
          <p:nvPr/>
        </p:nvSpPr>
        <p:spPr>
          <a:xfrm>
            <a:off x="6208900" y="1058325"/>
            <a:ext cx="1594500" cy="1015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255  238  206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154  255  233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124  253  255</a:t>
            </a:r>
          </a:p>
        </p:txBody>
      </p:sp>
      <p:cxnSp>
        <p:nvCxnSpPr>
          <p:cNvPr id="570" name="Shape 570"/>
          <p:cNvCxnSpPr/>
          <p:nvPr/>
        </p:nvCxnSpPr>
        <p:spPr>
          <a:xfrm>
            <a:off x="6752150" y="1058325"/>
            <a:ext cx="0" cy="101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1" name="Shape 571"/>
          <p:cNvCxnSpPr/>
          <p:nvPr/>
        </p:nvCxnSpPr>
        <p:spPr>
          <a:xfrm>
            <a:off x="7257325" y="1058325"/>
            <a:ext cx="0" cy="101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2" name="Shape 572"/>
          <p:cNvCxnSpPr/>
          <p:nvPr/>
        </p:nvCxnSpPr>
        <p:spPr>
          <a:xfrm>
            <a:off x="6208900" y="1411100"/>
            <a:ext cx="1594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3" name="Shape 573"/>
          <p:cNvCxnSpPr/>
          <p:nvPr/>
        </p:nvCxnSpPr>
        <p:spPr>
          <a:xfrm>
            <a:off x="6208900" y="1697450"/>
            <a:ext cx="1594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Shape 578"/>
          <p:cNvPicPr preferRelativeResize="0"/>
          <p:nvPr/>
        </p:nvPicPr>
        <p:blipFill rotWithShape="1">
          <a:blip r:embed="rId3">
            <a:alphaModFix/>
          </a:blip>
          <a:srcRect b="0" l="0" r="54677" t="0"/>
          <a:stretch/>
        </p:blipFill>
        <p:spPr>
          <a:xfrm>
            <a:off x="2341762" y="772575"/>
            <a:ext cx="4460475" cy="3598325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Shape 5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Convolution</a:t>
            </a:r>
          </a:p>
        </p:txBody>
      </p:sp>
      <p:sp>
        <p:nvSpPr>
          <p:cNvPr id="580" name="Shape 580"/>
          <p:cNvSpPr txBox="1"/>
          <p:nvPr/>
        </p:nvSpPr>
        <p:spPr>
          <a:xfrm>
            <a:off x="2730500" y="3799425"/>
            <a:ext cx="14286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Original Image</a:t>
            </a:r>
          </a:p>
        </p:txBody>
      </p:sp>
      <p:sp>
        <p:nvSpPr>
          <p:cNvPr id="581" name="Shape 581"/>
          <p:cNvSpPr txBox="1"/>
          <p:nvPr/>
        </p:nvSpPr>
        <p:spPr>
          <a:xfrm>
            <a:off x="5084225" y="3221575"/>
            <a:ext cx="17181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Filter or Feature Detector Matrix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Convolution</a:t>
            </a:r>
          </a:p>
        </p:txBody>
      </p:sp>
      <p:pic>
        <p:nvPicPr>
          <p:cNvPr descr="Convolution_schematic.gif" id="587" name="Shape 5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6925" y="1082525"/>
            <a:ext cx="501015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Shape 5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937" y="327574"/>
            <a:ext cx="7918124" cy="4488349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Shape 593"/>
          <p:cNvSpPr/>
          <p:nvPr/>
        </p:nvSpPr>
        <p:spPr>
          <a:xfrm>
            <a:off x="1087200" y="2586400"/>
            <a:ext cx="6294375" cy="1087225"/>
          </a:xfrm>
          <a:prstGeom prst="flowChartProcess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744100" y="2102100"/>
            <a:ext cx="1283100" cy="9393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" name="Shape 66"/>
          <p:cNvSpPr txBox="1"/>
          <p:nvPr/>
        </p:nvSpPr>
        <p:spPr>
          <a:xfrm>
            <a:off x="913150" y="2388450"/>
            <a:ext cx="945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START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7116800" y="2102100"/>
            <a:ext cx="1283100" cy="939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" name="Shape 68"/>
          <p:cNvSpPr txBox="1"/>
          <p:nvPr/>
        </p:nvSpPr>
        <p:spPr>
          <a:xfrm>
            <a:off x="7397900" y="2388450"/>
            <a:ext cx="7209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END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9" name="Shape 69"/>
          <p:cNvCxnSpPr>
            <a:stCxn id="65" idx="6"/>
            <a:endCxn id="67" idx="2"/>
          </p:cNvCxnSpPr>
          <p:nvPr/>
        </p:nvCxnSpPr>
        <p:spPr>
          <a:xfrm>
            <a:off x="2027200" y="2571750"/>
            <a:ext cx="5089500" cy="0"/>
          </a:xfrm>
          <a:prstGeom prst="straightConnector1">
            <a:avLst/>
          </a:prstGeom>
          <a:noFill/>
          <a:ln cap="flat" cmpd="sng" w="76200">
            <a:solidFill>
              <a:srgbClr val="F1C23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/>
          <p:nvPr/>
        </p:nvSpPr>
        <p:spPr>
          <a:xfrm>
            <a:off x="1690000" y="2940975"/>
            <a:ext cx="1076100" cy="5727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9" name="Shape 599"/>
          <p:cNvSpPr/>
          <p:nvPr/>
        </p:nvSpPr>
        <p:spPr>
          <a:xfrm>
            <a:off x="2744700" y="2940975"/>
            <a:ext cx="1076100" cy="5727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0" name="Shape 600"/>
          <p:cNvSpPr/>
          <p:nvPr/>
        </p:nvSpPr>
        <p:spPr>
          <a:xfrm>
            <a:off x="2744700" y="2322525"/>
            <a:ext cx="1076100" cy="618600"/>
          </a:xfrm>
          <a:prstGeom prst="rect">
            <a:avLst/>
          </a:prstGeom>
          <a:solidFill>
            <a:srgbClr val="3ABB5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1" name="Shape 601"/>
          <p:cNvSpPr/>
          <p:nvPr/>
        </p:nvSpPr>
        <p:spPr>
          <a:xfrm>
            <a:off x="1693575" y="2322425"/>
            <a:ext cx="1051200" cy="6186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2" name="Shape 602"/>
          <p:cNvSpPr txBox="1"/>
          <p:nvPr/>
        </p:nvSpPr>
        <p:spPr>
          <a:xfrm>
            <a:off x="1690050" y="2301250"/>
            <a:ext cx="2120100" cy="12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255  238  206  11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154  255  233  48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124  253  255  107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247  240  169  8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603" name="Shape 603"/>
          <p:cNvSpPr/>
          <p:nvPr/>
        </p:nvSpPr>
        <p:spPr>
          <a:xfrm rot="10800000">
            <a:off x="5144000" y="1729075"/>
            <a:ext cx="282300" cy="15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4" name="Shape 604"/>
          <p:cNvSpPr/>
          <p:nvPr/>
        </p:nvSpPr>
        <p:spPr>
          <a:xfrm>
            <a:off x="3728700" y="1726250"/>
            <a:ext cx="1205700" cy="15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5" name="Shape 6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Pooling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06" name="Shape 606"/>
          <p:cNvCxnSpPr/>
          <p:nvPr/>
        </p:nvCxnSpPr>
        <p:spPr>
          <a:xfrm flipH="1">
            <a:off x="2222800" y="2301250"/>
            <a:ext cx="10500" cy="121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07" name="Shape 607"/>
          <p:cNvCxnSpPr/>
          <p:nvPr/>
        </p:nvCxnSpPr>
        <p:spPr>
          <a:xfrm flipH="1" rot="10800000">
            <a:off x="1690050" y="2650425"/>
            <a:ext cx="2120100" cy="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08" name="Shape 608"/>
          <p:cNvCxnSpPr>
            <a:endCxn id="599" idx="2"/>
          </p:cNvCxnSpPr>
          <p:nvPr/>
        </p:nvCxnSpPr>
        <p:spPr>
          <a:xfrm flipH="1">
            <a:off x="3282750" y="2331675"/>
            <a:ext cx="12300" cy="118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09" name="Shape 609"/>
          <p:cNvCxnSpPr/>
          <p:nvPr/>
        </p:nvCxnSpPr>
        <p:spPr>
          <a:xfrm>
            <a:off x="1690050" y="3230325"/>
            <a:ext cx="21309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0" name="Shape 610"/>
          <p:cNvCxnSpPr/>
          <p:nvPr/>
        </p:nvCxnSpPr>
        <p:spPr>
          <a:xfrm>
            <a:off x="1690050" y="2940975"/>
            <a:ext cx="2130900" cy="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11" name="Shape 611"/>
          <p:cNvSpPr/>
          <p:nvPr/>
        </p:nvSpPr>
        <p:spPr>
          <a:xfrm>
            <a:off x="6298300" y="2942175"/>
            <a:ext cx="577800" cy="4401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2" name="Shape 612"/>
          <p:cNvSpPr/>
          <p:nvPr/>
        </p:nvSpPr>
        <p:spPr>
          <a:xfrm>
            <a:off x="6876100" y="2942175"/>
            <a:ext cx="577800" cy="4401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3" name="Shape 613"/>
          <p:cNvSpPr/>
          <p:nvPr/>
        </p:nvSpPr>
        <p:spPr>
          <a:xfrm>
            <a:off x="6876087" y="2502075"/>
            <a:ext cx="577800" cy="440100"/>
          </a:xfrm>
          <a:prstGeom prst="rect">
            <a:avLst/>
          </a:prstGeom>
          <a:solidFill>
            <a:srgbClr val="3ABB5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4" name="Shape 614"/>
          <p:cNvSpPr/>
          <p:nvPr/>
        </p:nvSpPr>
        <p:spPr>
          <a:xfrm>
            <a:off x="6298300" y="2502075"/>
            <a:ext cx="577800" cy="4401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5" name="Shape 615"/>
          <p:cNvSpPr txBox="1"/>
          <p:nvPr/>
        </p:nvSpPr>
        <p:spPr>
          <a:xfrm>
            <a:off x="6303800" y="2500200"/>
            <a:ext cx="1150200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255       233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253       255</a:t>
            </a:r>
          </a:p>
        </p:txBody>
      </p:sp>
      <p:sp>
        <p:nvSpPr>
          <p:cNvPr id="616" name="Shape 616"/>
          <p:cNvSpPr/>
          <p:nvPr/>
        </p:nvSpPr>
        <p:spPr>
          <a:xfrm>
            <a:off x="3933725" y="2828225"/>
            <a:ext cx="2264400" cy="26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7" name="Shape 617"/>
          <p:cNvSpPr txBox="1"/>
          <p:nvPr/>
        </p:nvSpPr>
        <p:spPr>
          <a:xfrm>
            <a:off x="4041850" y="2331825"/>
            <a:ext cx="20409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Max pooling with 2x2 filters and a stride of 2</a:t>
            </a:r>
          </a:p>
        </p:txBody>
      </p:sp>
      <p:sp>
        <p:nvSpPr>
          <p:cNvPr id="618" name="Shape 618"/>
          <p:cNvSpPr/>
          <p:nvPr/>
        </p:nvSpPr>
        <p:spPr>
          <a:xfrm>
            <a:off x="2222800" y="1921450"/>
            <a:ext cx="4461300" cy="787200"/>
          </a:xfrm>
          <a:prstGeom prst="blockArc">
            <a:avLst>
              <a:gd fmla="val 10800000" name="adj1"/>
              <a:gd fmla="val 32965" name="adj2"/>
              <a:gd fmla="val 618" name="adj3"/>
            </a:avLst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19" name="Shape 619"/>
          <p:cNvCxnSpPr>
            <a:stCxn id="618" idx="1"/>
          </p:cNvCxnSpPr>
          <p:nvPr/>
        </p:nvCxnSpPr>
        <p:spPr>
          <a:xfrm flipH="1">
            <a:off x="6551750" y="2336385"/>
            <a:ext cx="126600" cy="228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20" name="Shape 620"/>
          <p:cNvSpPr txBox="1"/>
          <p:nvPr/>
        </p:nvSpPr>
        <p:spPr>
          <a:xfrm>
            <a:off x="3297100" y="1625137"/>
            <a:ext cx="23127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Max(255, 238, 154, 22) = 255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Shape 6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937" y="327574"/>
            <a:ext cx="7918124" cy="4488349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Shape 626"/>
          <p:cNvSpPr/>
          <p:nvPr/>
        </p:nvSpPr>
        <p:spPr>
          <a:xfrm>
            <a:off x="1419100" y="2028149"/>
            <a:ext cx="5745025" cy="672700"/>
          </a:xfrm>
          <a:prstGeom prst="flowChartProcess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Shape 6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937" y="327574"/>
            <a:ext cx="7918124" cy="4488349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Shape 632"/>
          <p:cNvSpPr/>
          <p:nvPr/>
        </p:nvSpPr>
        <p:spPr>
          <a:xfrm>
            <a:off x="721000" y="1398725"/>
            <a:ext cx="7187025" cy="707025"/>
          </a:xfrm>
          <a:prstGeom prst="flowChartProcess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Shape 6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937" y="327574"/>
            <a:ext cx="7918124" cy="4488349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Shape 638"/>
          <p:cNvSpPr/>
          <p:nvPr/>
        </p:nvSpPr>
        <p:spPr>
          <a:xfrm>
            <a:off x="2197850" y="475650"/>
            <a:ext cx="5109150" cy="885700"/>
          </a:xfrm>
          <a:prstGeom prst="flowChartProcess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Shape 6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937" y="327574"/>
            <a:ext cx="7918124" cy="448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Shape 6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8712" y="1850825"/>
            <a:ext cx="2883724" cy="144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Shape 6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25" y="1837562"/>
            <a:ext cx="2936749" cy="146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Shape 6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4274" y="1850837"/>
            <a:ext cx="2883724" cy="1441838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Shape 651"/>
          <p:cNvSpPr txBox="1"/>
          <p:nvPr/>
        </p:nvSpPr>
        <p:spPr>
          <a:xfrm>
            <a:off x="494275" y="581350"/>
            <a:ext cx="46323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Latitude: 48.408641, Longitude: -122.645220</a:t>
            </a:r>
          </a:p>
        </p:txBody>
      </p:sp>
      <p:pic>
        <p:nvPicPr>
          <p:cNvPr id="652" name="Shape 6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4200" y="3763612"/>
            <a:ext cx="2581275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Shape 6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37843" y="3686457"/>
            <a:ext cx="1268324" cy="120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Shape 654"/>
          <p:cNvSpPr/>
          <p:nvPr/>
        </p:nvSpPr>
        <p:spPr>
          <a:xfrm>
            <a:off x="4746835" y="4132972"/>
            <a:ext cx="100500" cy="95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GoScenic “Roadmap”</a:t>
            </a:r>
          </a:p>
        </p:txBody>
      </p:sp>
      <p:sp>
        <p:nvSpPr>
          <p:cNvPr id="660" name="Shape 660"/>
          <p:cNvSpPr txBox="1"/>
          <p:nvPr>
            <p:ph idx="1" type="body"/>
          </p:nvPr>
        </p:nvSpPr>
        <p:spPr>
          <a:xfrm>
            <a:off x="311700" y="1524300"/>
            <a:ext cx="8520600" cy="2752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Classify the scenic area.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2.  Build the best route between our scenic points.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3.  Output route to user.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4.  Explore!</a:t>
            </a:r>
          </a:p>
        </p:txBody>
      </p:sp>
      <p:pic>
        <p:nvPicPr>
          <p:cNvPr id="661" name="Shape 6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3375" y="3731924"/>
            <a:ext cx="2629050" cy="1153374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Shape 662"/>
          <p:cNvSpPr txBox="1"/>
          <p:nvPr/>
        </p:nvSpPr>
        <p:spPr>
          <a:xfrm>
            <a:off x="153600" y="2106675"/>
            <a:ext cx="7201500" cy="6336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Shape 6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375" y="152400"/>
            <a:ext cx="753325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Shape 668"/>
          <p:cNvSpPr/>
          <p:nvPr/>
        </p:nvSpPr>
        <p:spPr>
          <a:xfrm>
            <a:off x="3194025" y="2206425"/>
            <a:ext cx="135900" cy="1479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9" name="Shape 669"/>
          <p:cNvSpPr/>
          <p:nvPr/>
        </p:nvSpPr>
        <p:spPr>
          <a:xfrm>
            <a:off x="2201075" y="2984525"/>
            <a:ext cx="135900" cy="147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0" name="Shape 670"/>
          <p:cNvSpPr txBox="1"/>
          <p:nvPr/>
        </p:nvSpPr>
        <p:spPr>
          <a:xfrm>
            <a:off x="3458050" y="1758050"/>
            <a:ext cx="8238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800"/>
              <a:t>Start</a:t>
            </a:r>
          </a:p>
        </p:txBody>
      </p:sp>
      <p:sp>
        <p:nvSpPr>
          <p:cNvPr id="671" name="Shape 671"/>
          <p:cNvSpPr/>
          <p:nvPr/>
        </p:nvSpPr>
        <p:spPr>
          <a:xfrm rot="-1273692">
            <a:off x="3476786" y="2122465"/>
            <a:ext cx="239447" cy="1478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2" name="Shape 672"/>
          <p:cNvSpPr txBox="1"/>
          <p:nvPr/>
        </p:nvSpPr>
        <p:spPr>
          <a:xfrm>
            <a:off x="1558450" y="3276450"/>
            <a:ext cx="7236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800"/>
              <a:t>End</a:t>
            </a:r>
          </a:p>
        </p:txBody>
      </p:sp>
      <p:sp>
        <p:nvSpPr>
          <p:cNvPr id="673" name="Shape 673"/>
          <p:cNvSpPr/>
          <p:nvPr/>
        </p:nvSpPr>
        <p:spPr>
          <a:xfrm rot="-2700000">
            <a:off x="1912263" y="3208699"/>
            <a:ext cx="277044" cy="14806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Shape 6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375" y="152400"/>
            <a:ext cx="753325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Shape 679"/>
          <p:cNvSpPr/>
          <p:nvPr/>
        </p:nvSpPr>
        <p:spPr>
          <a:xfrm>
            <a:off x="3194025" y="2206425"/>
            <a:ext cx="135900" cy="1479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0" name="Shape 680"/>
          <p:cNvSpPr/>
          <p:nvPr/>
        </p:nvSpPr>
        <p:spPr>
          <a:xfrm>
            <a:off x="2201075" y="2984525"/>
            <a:ext cx="135900" cy="147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1" name="Shape 681"/>
          <p:cNvSpPr txBox="1"/>
          <p:nvPr/>
        </p:nvSpPr>
        <p:spPr>
          <a:xfrm>
            <a:off x="3458050" y="1758050"/>
            <a:ext cx="8238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Start</a:t>
            </a:r>
          </a:p>
        </p:txBody>
      </p:sp>
      <p:sp>
        <p:nvSpPr>
          <p:cNvPr id="682" name="Shape 682"/>
          <p:cNvSpPr/>
          <p:nvPr/>
        </p:nvSpPr>
        <p:spPr>
          <a:xfrm rot="-1273692">
            <a:off x="3476786" y="2122465"/>
            <a:ext cx="239447" cy="1478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3" name="Shape 683"/>
          <p:cNvSpPr txBox="1"/>
          <p:nvPr/>
        </p:nvSpPr>
        <p:spPr>
          <a:xfrm>
            <a:off x="1558450" y="3276450"/>
            <a:ext cx="7236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End</a:t>
            </a:r>
          </a:p>
        </p:txBody>
      </p:sp>
      <p:sp>
        <p:nvSpPr>
          <p:cNvPr id="684" name="Shape 684"/>
          <p:cNvSpPr/>
          <p:nvPr/>
        </p:nvSpPr>
        <p:spPr>
          <a:xfrm rot="-2700000">
            <a:off x="1912263" y="3208699"/>
            <a:ext cx="277044" cy="14806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5" name="Shape 685"/>
          <p:cNvSpPr/>
          <p:nvPr/>
        </p:nvSpPr>
        <p:spPr>
          <a:xfrm>
            <a:off x="7349175" y="1894500"/>
            <a:ext cx="549000" cy="5307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Shape 6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375" y="152400"/>
            <a:ext cx="753325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Shape 691"/>
          <p:cNvSpPr/>
          <p:nvPr/>
        </p:nvSpPr>
        <p:spPr>
          <a:xfrm>
            <a:off x="3194025" y="2206425"/>
            <a:ext cx="135900" cy="1479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2" name="Shape 692"/>
          <p:cNvSpPr/>
          <p:nvPr/>
        </p:nvSpPr>
        <p:spPr>
          <a:xfrm>
            <a:off x="2201075" y="2984525"/>
            <a:ext cx="135900" cy="147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3" name="Shape 693"/>
          <p:cNvSpPr txBox="1"/>
          <p:nvPr/>
        </p:nvSpPr>
        <p:spPr>
          <a:xfrm>
            <a:off x="3458050" y="1758050"/>
            <a:ext cx="8238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Start</a:t>
            </a:r>
          </a:p>
        </p:txBody>
      </p:sp>
      <p:sp>
        <p:nvSpPr>
          <p:cNvPr id="694" name="Shape 694"/>
          <p:cNvSpPr/>
          <p:nvPr/>
        </p:nvSpPr>
        <p:spPr>
          <a:xfrm rot="-1273692">
            <a:off x="3476786" y="2122465"/>
            <a:ext cx="239447" cy="1478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5" name="Shape 695"/>
          <p:cNvSpPr txBox="1"/>
          <p:nvPr/>
        </p:nvSpPr>
        <p:spPr>
          <a:xfrm>
            <a:off x="1558450" y="3276450"/>
            <a:ext cx="7236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End</a:t>
            </a:r>
          </a:p>
        </p:txBody>
      </p:sp>
      <p:sp>
        <p:nvSpPr>
          <p:cNvPr id="696" name="Shape 696"/>
          <p:cNvSpPr/>
          <p:nvPr/>
        </p:nvSpPr>
        <p:spPr>
          <a:xfrm rot="-2700000">
            <a:off x="1912263" y="3208699"/>
            <a:ext cx="277044" cy="14806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7" name="Shape 697"/>
          <p:cNvSpPr/>
          <p:nvPr/>
        </p:nvSpPr>
        <p:spPr>
          <a:xfrm>
            <a:off x="7349175" y="1894500"/>
            <a:ext cx="549000" cy="5307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98" name="Shape 698"/>
          <p:cNvCxnSpPr/>
          <p:nvPr/>
        </p:nvCxnSpPr>
        <p:spPr>
          <a:xfrm>
            <a:off x="4768250" y="512525"/>
            <a:ext cx="3084300" cy="366090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99" name="Shape 699"/>
          <p:cNvCxnSpPr/>
          <p:nvPr/>
        </p:nvCxnSpPr>
        <p:spPr>
          <a:xfrm flipH="1" rot="10800000">
            <a:off x="4850625" y="512625"/>
            <a:ext cx="2864700" cy="370650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744100" y="2102100"/>
            <a:ext cx="1283100" cy="9393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" name="Shape 75"/>
          <p:cNvSpPr txBox="1"/>
          <p:nvPr/>
        </p:nvSpPr>
        <p:spPr>
          <a:xfrm>
            <a:off x="913150" y="2388450"/>
            <a:ext cx="945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START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7116800" y="2102100"/>
            <a:ext cx="1283100" cy="939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" name="Shape 77"/>
          <p:cNvSpPr txBox="1"/>
          <p:nvPr/>
        </p:nvSpPr>
        <p:spPr>
          <a:xfrm>
            <a:off x="7397900" y="2388450"/>
            <a:ext cx="7209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END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1850" y="91800"/>
            <a:ext cx="945000" cy="9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6755" y="3642900"/>
            <a:ext cx="1412499" cy="10771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/>
          <p:nvPr/>
        </p:nvSpPr>
        <p:spPr>
          <a:xfrm>
            <a:off x="2025650" y="945260"/>
            <a:ext cx="5092700" cy="3235950"/>
          </a:xfrm>
          <a:custGeom>
            <a:pathLst>
              <a:path extrusionOk="0" h="129438" w="203708">
                <a:moveTo>
                  <a:pt x="0" y="58780"/>
                </a:moveTo>
                <a:cubicBezTo>
                  <a:pt x="4577" y="49243"/>
                  <a:pt x="9002" y="-9962"/>
                  <a:pt x="27466" y="1558"/>
                </a:cubicBezTo>
                <a:cubicBezTo>
                  <a:pt x="45929" y="13078"/>
                  <a:pt x="81407" y="116459"/>
                  <a:pt x="110781" y="127904"/>
                </a:cubicBezTo>
                <a:cubicBezTo>
                  <a:pt x="140154" y="139348"/>
                  <a:pt x="188220" y="79837"/>
                  <a:pt x="203708" y="70224"/>
                </a:cubicBezTo>
              </a:path>
            </a:pathLst>
          </a:custGeom>
          <a:noFill/>
          <a:ln cap="flat" cmpd="sng" w="76200">
            <a:solidFill>
              <a:srgbClr val="F1C232"/>
            </a:solidFill>
            <a:prstDash val="solid"/>
            <a:round/>
            <a:headEnd len="lg" w="lg" type="none"/>
            <a:tailEnd len="lg" w="lg" type="none"/>
          </a:ln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Shape 704"/>
          <p:cNvPicPr preferRelativeResize="0"/>
          <p:nvPr/>
        </p:nvPicPr>
        <p:blipFill rotWithShape="1">
          <a:blip r:embed="rId3">
            <a:alphaModFix/>
          </a:blip>
          <a:srcRect b="0" l="0" r="46178" t="0"/>
          <a:stretch/>
        </p:blipFill>
        <p:spPr>
          <a:xfrm>
            <a:off x="805375" y="152400"/>
            <a:ext cx="405440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Shape 705"/>
          <p:cNvSpPr/>
          <p:nvPr/>
        </p:nvSpPr>
        <p:spPr>
          <a:xfrm>
            <a:off x="3194025" y="2206425"/>
            <a:ext cx="135900" cy="1479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6" name="Shape 706"/>
          <p:cNvSpPr/>
          <p:nvPr/>
        </p:nvSpPr>
        <p:spPr>
          <a:xfrm>
            <a:off x="2201075" y="2984525"/>
            <a:ext cx="135900" cy="147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7" name="Shape 707"/>
          <p:cNvSpPr/>
          <p:nvPr/>
        </p:nvSpPr>
        <p:spPr>
          <a:xfrm rot="-2212194">
            <a:off x="1688625" y="1920791"/>
            <a:ext cx="2140500" cy="148968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708" name="Shape 708"/>
          <p:cNvCxnSpPr>
            <a:endCxn id="707" idx="4"/>
          </p:cNvCxnSpPr>
          <p:nvPr/>
        </p:nvCxnSpPr>
        <p:spPr>
          <a:xfrm flipH="1">
            <a:off x="3205875" y="2351831"/>
            <a:ext cx="59700" cy="90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09" name="Shape 709"/>
          <p:cNvCxnSpPr>
            <a:stCxn id="707" idx="4"/>
          </p:cNvCxnSpPr>
          <p:nvPr/>
        </p:nvCxnSpPr>
        <p:spPr>
          <a:xfrm rot="10800000">
            <a:off x="2322975" y="3093431"/>
            <a:ext cx="882900" cy="168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710" name="Shape 710"/>
          <p:cNvSpPr txBox="1"/>
          <p:nvPr/>
        </p:nvSpPr>
        <p:spPr>
          <a:xfrm>
            <a:off x="3265575" y="2471100"/>
            <a:ext cx="201300" cy="2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a</a:t>
            </a:r>
          </a:p>
        </p:txBody>
      </p:sp>
      <p:sp>
        <p:nvSpPr>
          <p:cNvPr id="711" name="Shape 711"/>
          <p:cNvSpPr txBox="1"/>
          <p:nvPr/>
        </p:nvSpPr>
        <p:spPr>
          <a:xfrm>
            <a:off x="2461925" y="3026375"/>
            <a:ext cx="3387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800"/>
              <a:t>b</a:t>
            </a:r>
          </a:p>
        </p:txBody>
      </p:sp>
      <p:sp>
        <p:nvSpPr>
          <p:cNvPr id="712" name="Shape 712"/>
          <p:cNvSpPr/>
          <p:nvPr/>
        </p:nvSpPr>
        <p:spPr>
          <a:xfrm>
            <a:off x="5170950" y="1345350"/>
            <a:ext cx="201300" cy="2013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3" name="Shape 713"/>
          <p:cNvSpPr/>
          <p:nvPr/>
        </p:nvSpPr>
        <p:spPr>
          <a:xfrm>
            <a:off x="5170950" y="2179725"/>
            <a:ext cx="201300" cy="201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4" name="Shape 714"/>
          <p:cNvSpPr txBox="1"/>
          <p:nvPr/>
        </p:nvSpPr>
        <p:spPr>
          <a:xfrm>
            <a:off x="5518750" y="1230925"/>
            <a:ext cx="32580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Start location</a:t>
            </a:r>
          </a:p>
        </p:txBody>
      </p:sp>
      <p:sp>
        <p:nvSpPr>
          <p:cNvPr id="715" name="Shape 715"/>
          <p:cNvSpPr txBox="1"/>
          <p:nvPr/>
        </p:nvSpPr>
        <p:spPr>
          <a:xfrm>
            <a:off x="5573675" y="2056125"/>
            <a:ext cx="22788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End Location</a:t>
            </a:r>
          </a:p>
        </p:txBody>
      </p:sp>
      <p:sp>
        <p:nvSpPr>
          <p:cNvPr id="716" name="Shape 716"/>
          <p:cNvSpPr txBox="1"/>
          <p:nvPr/>
        </p:nvSpPr>
        <p:spPr>
          <a:xfrm>
            <a:off x="4942150" y="173900"/>
            <a:ext cx="39354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Determining Relevant Area</a:t>
            </a:r>
          </a:p>
        </p:txBody>
      </p:sp>
      <p:sp>
        <p:nvSpPr>
          <p:cNvPr id="717" name="Shape 717"/>
          <p:cNvSpPr txBox="1"/>
          <p:nvPr/>
        </p:nvSpPr>
        <p:spPr>
          <a:xfrm>
            <a:off x="5125200" y="2818850"/>
            <a:ext cx="12537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b="1" lang="en" sz="2400"/>
              <a:t>a</a:t>
            </a:r>
            <a:r>
              <a:rPr lang="en" sz="2000"/>
              <a:t> + </a:t>
            </a:r>
            <a:r>
              <a:rPr b="1" lang="en" sz="2400"/>
              <a:t>b</a:t>
            </a:r>
            <a:r>
              <a:rPr lang="en" sz="2000"/>
              <a:t> = </a:t>
            </a:r>
          </a:p>
        </p:txBody>
      </p:sp>
      <p:sp>
        <p:nvSpPr>
          <p:cNvPr id="718" name="Shape 718"/>
          <p:cNvSpPr txBox="1"/>
          <p:nvPr/>
        </p:nvSpPr>
        <p:spPr>
          <a:xfrm>
            <a:off x="6378900" y="2695475"/>
            <a:ext cx="22788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</a:rPr>
              <a:t>maximum time constraint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Shape 7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375" y="152400"/>
            <a:ext cx="753325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Shape 724"/>
          <p:cNvSpPr/>
          <p:nvPr/>
        </p:nvSpPr>
        <p:spPr>
          <a:xfrm>
            <a:off x="3194025" y="2206425"/>
            <a:ext cx="135900" cy="1479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5" name="Shape 725"/>
          <p:cNvSpPr/>
          <p:nvPr/>
        </p:nvSpPr>
        <p:spPr>
          <a:xfrm>
            <a:off x="2201075" y="2984525"/>
            <a:ext cx="135900" cy="147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6" name="Shape 726"/>
          <p:cNvSpPr/>
          <p:nvPr/>
        </p:nvSpPr>
        <p:spPr>
          <a:xfrm rot="-2212194">
            <a:off x="1686350" y="1923016"/>
            <a:ext cx="2140500" cy="148968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727" name="Shape 727"/>
          <p:cNvCxnSpPr>
            <a:endCxn id="726" idx="4"/>
          </p:cNvCxnSpPr>
          <p:nvPr/>
        </p:nvCxnSpPr>
        <p:spPr>
          <a:xfrm flipH="1">
            <a:off x="3203600" y="2354056"/>
            <a:ext cx="59700" cy="90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28" name="Shape 728"/>
          <p:cNvCxnSpPr>
            <a:stCxn id="726" idx="4"/>
          </p:cNvCxnSpPr>
          <p:nvPr/>
        </p:nvCxnSpPr>
        <p:spPr>
          <a:xfrm rot="10800000">
            <a:off x="2320700" y="3095656"/>
            <a:ext cx="882900" cy="168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29" name="Shape 729"/>
          <p:cNvCxnSpPr/>
          <p:nvPr/>
        </p:nvCxnSpPr>
        <p:spPr>
          <a:xfrm flipH="1" rot="10800000">
            <a:off x="2324650" y="2892250"/>
            <a:ext cx="1226400" cy="1371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30" name="Shape 730"/>
          <p:cNvCxnSpPr/>
          <p:nvPr/>
        </p:nvCxnSpPr>
        <p:spPr>
          <a:xfrm>
            <a:off x="3294775" y="2352100"/>
            <a:ext cx="256200" cy="5400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Shape 7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375" y="152400"/>
            <a:ext cx="753325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Shape 736"/>
          <p:cNvSpPr/>
          <p:nvPr/>
        </p:nvSpPr>
        <p:spPr>
          <a:xfrm>
            <a:off x="3194025" y="2206425"/>
            <a:ext cx="135900" cy="1479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7" name="Shape 737"/>
          <p:cNvSpPr/>
          <p:nvPr/>
        </p:nvSpPr>
        <p:spPr>
          <a:xfrm>
            <a:off x="2201075" y="2984525"/>
            <a:ext cx="135900" cy="147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8" name="Shape 738"/>
          <p:cNvSpPr/>
          <p:nvPr/>
        </p:nvSpPr>
        <p:spPr>
          <a:xfrm rot="-2212194">
            <a:off x="1686350" y="1923016"/>
            <a:ext cx="2140500" cy="148968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739" name="Shape 739"/>
          <p:cNvCxnSpPr>
            <a:endCxn id="738" idx="4"/>
          </p:cNvCxnSpPr>
          <p:nvPr/>
        </p:nvCxnSpPr>
        <p:spPr>
          <a:xfrm flipH="1">
            <a:off x="3203600" y="2354056"/>
            <a:ext cx="59700" cy="90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0" name="Shape 740"/>
          <p:cNvCxnSpPr>
            <a:stCxn id="738" idx="4"/>
          </p:cNvCxnSpPr>
          <p:nvPr/>
        </p:nvCxnSpPr>
        <p:spPr>
          <a:xfrm rot="10800000">
            <a:off x="2320700" y="3095656"/>
            <a:ext cx="882900" cy="168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1" name="Shape 741"/>
          <p:cNvCxnSpPr/>
          <p:nvPr/>
        </p:nvCxnSpPr>
        <p:spPr>
          <a:xfrm flipH="1" rot="10800000">
            <a:off x="2324650" y="2892250"/>
            <a:ext cx="1226400" cy="1371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2" name="Shape 742"/>
          <p:cNvCxnSpPr/>
          <p:nvPr/>
        </p:nvCxnSpPr>
        <p:spPr>
          <a:xfrm>
            <a:off x="3294775" y="2352100"/>
            <a:ext cx="256200" cy="5400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3" name="Shape 743"/>
          <p:cNvCxnSpPr/>
          <p:nvPr/>
        </p:nvCxnSpPr>
        <p:spPr>
          <a:xfrm flipH="1" rot="10800000">
            <a:off x="2297175" y="1931200"/>
            <a:ext cx="247200" cy="1052400"/>
          </a:xfrm>
          <a:prstGeom prst="straightConnector1">
            <a:avLst/>
          </a:prstGeom>
          <a:noFill/>
          <a:ln cap="flat" cmpd="sng" w="19050">
            <a:solidFill>
              <a:srgbClr val="00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4" name="Shape 744"/>
          <p:cNvCxnSpPr/>
          <p:nvPr/>
        </p:nvCxnSpPr>
        <p:spPr>
          <a:xfrm>
            <a:off x="2553450" y="1940250"/>
            <a:ext cx="659100" cy="274500"/>
          </a:xfrm>
          <a:prstGeom prst="straightConnector1">
            <a:avLst/>
          </a:prstGeom>
          <a:noFill/>
          <a:ln cap="flat" cmpd="sng" w="19050">
            <a:solidFill>
              <a:srgbClr val="00FF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5" name="Shape 745"/>
          <p:cNvCxnSpPr/>
          <p:nvPr/>
        </p:nvCxnSpPr>
        <p:spPr>
          <a:xfrm flipH="1">
            <a:off x="1930650" y="2306350"/>
            <a:ext cx="1272600" cy="1920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6" name="Shape 746"/>
          <p:cNvCxnSpPr/>
          <p:nvPr/>
        </p:nvCxnSpPr>
        <p:spPr>
          <a:xfrm>
            <a:off x="1931100" y="2489375"/>
            <a:ext cx="283800" cy="5217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7" name="Shape 747"/>
          <p:cNvCxnSpPr/>
          <p:nvPr/>
        </p:nvCxnSpPr>
        <p:spPr>
          <a:xfrm flipH="1">
            <a:off x="2205750" y="2352100"/>
            <a:ext cx="1034100" cy="11622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748" name="Shape 748"/>
          <p:cNvCxnSpPr/>
          <p:nvPr/>
        </p:nvCxnSpPr>
        <p:spPr>
          <a:xfrm flipH="1" rot="10800000">
            <a:off x="2214825" y="3129975"/>
            <a:ext cx="64200" cy="3753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Shape 7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7677" y="785475"/>
            <a:ext cx="5675049" cy="36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Shape 754"/>
          <p:cNvSpPr/>
          <p:nvPr/>
        </p:nvSpPr>
        <p:spPr>
          <a:xfrm>
            <a:off x="2214487" y="1637525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5" name="Shape 755"/>
          <p:cNvSpPr/>
          <p:nvPr/>
        </p:nvSpPr>
        <p:spPr>
          <a:xfrm>
            <a:off x="2529387" y="217440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6" name="Shape 756"/>
          <p:cNvSpPr/>
          <p:nvPr/>
        </p:nvSpPr>
        <p:spPr>
          <a:xfrm>
            <a:off x="2356787" y="2790175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7" name="Shape 757"/>
          <p:cNvSpPr/>
          <p:nvPr/>
        </p:nvSpPr>
        <p:spPr>
          <a:xfrm>
            <a:off x="2356787" y="2691175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8" name="Shape 758"/>
          <p:cNvSpPr/>
          <p:nvPr/>
        </p:nvSpPr>
        <p:spPr>
          <a:xfrm>
            <a:off x="2499087" y="2918325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9" name="Shape 759"/>
          <p:cNvSpPr/>
          <p:nvPr/>
        </p:nvSpPr>
        <p:spPr>
          <a:xfrm>
            <a:off x="2743337" y="178485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0" name="Shape 760"/>
          <p:cNvSpPr/>
          <p:nvPr/>
        </p:nvSpPr>
        <p:spPr>
          <a:xfrm>
            <a:off x="2628387" y="178485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1" name="Shape 761"/>
          <p:cNvSpPr/>
          <p:nvPr/>
        </p:nvSpPr>
        <p:spPr>
          <a:xfrm>
            <a:off x="2430387" y="2889175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2" name="Shape 762"/>
          <p:cNvSpPr/>
          <p:nvPr/>
        </p:nvSpPr>
        <p:spPr>
          <a:xfrm>
            <a:off x="2974462" y="255855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3" name="Shape 763"/>
          <p:cNvSpPr/>
          <p:nvPr/>
        </p:nvSpPr>
        <p:spPr>
          <a:xfrm>
            <a:off x="3232837" y="221075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4" name="Shape 764"/>
          <p:cNvSpPr/>
          <p:nvPr/>
        </p:nvSpPr>
        <p:spPr>
          <a:xfrm>
            <a:off x="3166187" y="230975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5" name="Shape 765"/>
          <p:cNvSpPr/>
          <p:nvPr/>
        </p:nvSpPr>
        <p:spPr>
          <a:xfrm>
            <a:off x="3133837" y="237425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6" name="Shape 766"/>
          <p:cNvSpPr/>
          <p:nvPr/>
        </p:nvSpPr>
        <p:spPr>
          <a:xfrm>
            <a:off x="3499262" y="230975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7" name="Shape 767"/>
          <p:cNvSpPr/>
          <p:nvPr/>
        </p:nvSpPr>
        <p:spPr>
          <a:xfrm>
            <a:off x="3672837" y="214210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8" name="Shape 768"/>
          <p:cNvSpPr/>
          <p:nvPr/>
        </p:nvSpPr>
        <p:spPr>
          <a:xfrm>
            <a:off x="3672837" y="240875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9" name="Shape 769"/>
          <p:cNvSpPr/>
          <p:nvPr/>
        </p:nvSpPr>
        <p:spPr>
          <a:xfrm>
            <a:off x="3362987" y="2790175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0" name="Shape 770"/>
          <p:cNvSpPr/>
          <p:nvPr/>
        </p:nvSpPr>
        <p:spPr>
          <a:xfrm>
            <a:off x="3362987" y="2592175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1" name="Shape 771"/>
          <p:cNvSpPr/>
          <p:nvPr/>
        </p:nvSpPr>
        <p:spPr>
          <a:xfrm>
            <a:off x="3461987" y="204310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2" name="Shape 772"/>
          <p:cNvSpPr/>
          <p:nvPr/>
        </p:nvSpPr>
        <p:spPr>
          <a:xfrm>
            <a:off x="3735387" y="194410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3" name="Shape 773"/>
          <p:cNvSpPr/>
          <p:nvPr/>
        </p:nvSpPr>
        <p:spPr>
          <a:xfrm>
            <a:off x="2529387" y="240875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4" name="Shape 774"/>
          <p:cNvSpPr/>
          <p:nvPr/>
        </p:nvSpPr>
        <p:spPr>
          <a:xfrm>
            <a:off x="2214487" y="221075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5" name="Shape 775"/>
          <p:cNvSpPr/>
          <p:nvPr/>
        </p:nvSpPr>
        <p:spPr>
          <a:xfrm>
            <a:off x="3765687" y="2275425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6" name="Shape 776"/>
          <p:cNvSpPr/>
          <p:nvPr/>
        </p:nvSpPr>
        <p:spPr>
          <a:xfrm>
            <a:off x="3239362" y="188385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7" name="Shape 777"/>
          <p:cNvSpPr/>
          <p:nvPr/>
        </p:nvSpPr>
        <p:spPr>
          <a:xfrm>
            <a:off x="3362987" y="188385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8" name="Shape 778"/>
          <p:cNvSpPr/>
          <p:nvPr/>
        </p:nvSpPr>
        <p:spPr>
          <a:xfrm rot="-2212339">
            <a:off x="1497804" y="1377165"/>
            <a:ext cx="2846340" cy="189552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9" name="Shape 779"/>
          <p:cNvSpPr txBox="1"/>
          <p:nvPr/>
        </p:nvSpPr>
        <p:spPr>
          <a:xfrm>
            <a:off x="1809825" y="144375"/>
            <a:ext cx="3477900" cy="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Route-Finding Algorithm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Traveling Salesman Problem</a:t>
            </a:r>
          </a:p>
        </p:txBody>
      </p:sp>
      <p:pic>
        <p:nvPicPr>
          <p:cNvPr id="785" name="Shape 7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2099" y="890550"/>
            <a:ext cx="6259813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hape 790"/>
          <p:cNvSpPr txBox="1"/>
          <p:nvPr>
            <p:ph idx="1" type="body"/>
          </p:nvPr>
        </p:nvSpPr>
        <p:spPr>
          <a:xfrm>
            <a:off x="332900" y="248125"/>
            <a:ext cx="2429700" cy="458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Orienteering Problem</a:t>
            </a:r>
          </a:p>
        </p:txBody>
      </p:sp>
      <p:pic>
        <p:nvPicPr>
          <p:cNvPr id="791" name="Shape 791"/>
          <p:cNvPicPr preferRelativeResize="0"/>
          <p:nvPr/>
        </p:nvPicPr>
        <p:blipFill rotWithShape="1">
          <a:blip r:embed="rId3">
            <a:alphaModFix/>
          </a:blip>
          <a:srcRect b="0" l="6346" r="13621" t="0"/>
          <a:stretch/>
        </p:blipFill>
        <p:spPr>
          <a:xfrm>
            <a:off x="1221924" y="706525"/>
            <a:ext cx="6142474" cy="413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Shape 7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Orienteering Problem</a:t>
            </a:r>
          </a:p>
        </p:txBody>
      </p:sp>
      <p:pic>
        <p:nvPicPr>
          <p:cNvPr id="797" name="Shape 797"/>
          <p:cNvPicPr preferRelativeResize="0"/>
          <p:nvPr/>
        </p:nvPicPr>
        <p:blipFill rotWithShape="1">
          <a:blip r:embed="rId3">
            <a:alphaModFix/>
          </a:blip>
          <a:srcRect b="3349" l="8833" r="0" t="44065"/>
          <a:stretch/>
        </p:blipFill>
        <p:spPr>
          <a:xfrm>
            <a:off x="1648399" y="1136574"/>
            <a:ext cx="4715499" cy="3562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ILP Solution (objective function)</a:t>
            </a:r>
          </a:p>
        </p:txBody>
      </p:sp>
      <p:pic>
        <p:nvPicPr>
          <p:cNvPr id="803" name="Shape 803"/>
          <p:cNvPicPr preferRelativeResize="0"/>
          <p:nvPr/>
        </p:nvPicPr>
        <p:blipFill rotWithShape="1">
          <a:blip r:embed="rId3">
            <a:alphaModFix/>
          </a:blip>
          <a:srcRect b="48764" l="36701" r="22810" t="26647"/>
          <a:stretch/>
        </p:blipFill>
        <p:spPr>
          <a:xfrm>
            <a:off x="1555137" y="1541175"/>
            <a:ext cx="6033724" cy="206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Shape 808"/>
          <p:cNvSpPr txBox="1"/>
          <p:nvPr>
            <p:ph type="title"/>
          </p:nvPr>
        </p:nvSpPr>
        <p:spPr>
          <a:xfrm>
            <a:off x="311700" y="2260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ILP solution (constraints)</a:t>
            </a:r>
          </a:p>
        </p:txBody>
      </p:sp>
      <p:cxnSp>
        <p:nvCxnSpPr>
          <p:cNvPr id="809" name="Shape 809"/>
          <p:cNvCxnSpPr/>
          <p:nvPr/>
        </p:nvCxnSpPr>
        <p:spPr>
          <a:xfrm rot="10800000">
            <a:off x="6008800" y="2048487"/>
            <a:ext cx="749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810" name="Shape 810"/>
          <p:cNvCxnSpPr/>
          <p:nvPr/>
        </p:nvCxnSpPr>
        <p:spPr>
          <a:xfrm rot="10800000">
            <a:off x="6038137" y="3121512"/>
            <a:ext cx="749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811" name="Shape 811"/>
          <p:cNvCxnSpPr/>
          <p:nvPr/>
        </p:nvCxnSpPr>
        <p:spPr>
          <a:xfrm flipH="1">
            <a:off x="5984887" y="4194537"/>
            <a:ext cx="765600" cy="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12" name="Shape 812"/>
          <p:cNvSpPr txBox="1"/>
          <p:nvPr/>
        </p:nvSpPr>
        <p:spPr>
          <a:xfrm>
            <a:off x="6901475" y="1784650"/>
            <a:ext cx="19308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Time of route cannot exceed max time</a:t>
            </a:r>
          </a:p>
        </p:txBody>
      </p:sp>
      <p:sp>
        <p:nvSpPr>
          <p:cNvPr id="813" name="Shape 813"/>
          <p:cNvSpPr txBox="1"/>
          <p:nvPr/>
        </p:nvSpPr>
        <p:spPr>
          <a:xfrm>
            <a:off x="6901500" y="2857663"/>
            <a:ext cx="19308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Don’t visit any point more than once</a:t>
            </a:r>
          </a:p>
        </p:txBody>
      </p:sp>
      <p:sp>
        <p:nvSpPr>
          <p:cNvPr id="814" name="Shape 814"/>
          <p:cNvSpPr txBox="1"/>
          <p:nvPr/>
        </p:nvSpPr>
        <p:spPr>
          <a:xfrm>
            <a:off x="6901500" y="3708537"/>
            <a:ext cx="1930800" cy="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If you visit a point you must also leave that point (except the start and end point)</a:t>
            </a:r>
          </a:p>
        </p:txBody>
      </p:sp>
      <p:sp>
        <p:nvSpPr>
          <p:cNvPr id="815" name="Shape 815"/>
          <p:cNvSpPr/>
          <p:nvPr/>
        </p:nvSpPr>
        <p:spPr>
          <a:xfrm>
            <a:off x="5824962" y="2767825"/>
            <a:ext cx="90000" cy="707400"/>
          </a:xfrm>
          <a:prstGeom prst="rightBrace">
            <a:avLst>
              <a:gd fmla="val 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16" name="Shape 816"/>
          <p:cNvPicPr preferRelativeResize="0"/>
          <p:nvPr/>
        </p:nvPicPr>
        <p:blipFill rotWithShape="1">
          <a:blip r:embed="rId3">
            <a:alphaModFix/>
          </a:blip>
          <a:srcRect b="38052" l="35466" r="21419" t="22915"/>
          <a:stretch/>
        </p:blipFill>
        <p:spPr>
          <a:xfrm>
            <a:off x="153575" y="1582625"/>
            <a:ext cx="5680324" cy="289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Shape 817"/>
          <p:cNvPicPr preferRelativeResize="0"/>
          <p:nvPr/>
        </p:nvPicPr>
        <p:blipFill rotWithShape="1">
          <a:blip r:embed="rId3">
            <a:alphaModFix/>
          </a:blip>
          <a:srcRect b="76788" l="35466" r="52060" t="18406"/>
          <a:stretch/>
        </p:blipFill>
        <p:spPr>
          <a:xfrm>
            <a:off x="343150" y="1092012"/>
            <a:ext cx="1604592" cy="347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 txBox="1"/>
          <p:nvPr>
            <p:ph type="title"/>
          </p:nvPr>
        </p:nvSpPr>
        <p:spPr>
          <a:xfrm>
            <a:off x="311700" y="2260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ILP solution (constraints)</a:t>
            </a:r>
          </a:p>
        </p:txBody>
      </p:sp>
      <p:cxnSp>
        <p:nvCxnSpPr>
          <p:cNvPr id="823" name="Shape 823"/>
          <p:cNvCxnSpPr/>
          <p:nvPr/>
        </p:nvCxnSpPr>
        <p:spPr>
          <a:xfrm rot="10800000">
            <a:off x="5895225" y="2238612"/>
            <a:ext cx="749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824" name="Shape 824"/>
          <p:cNvCxnSpPr/>
          <p:nvPr/>
        </p:nvCxnSpPr>
        <p:spPr>
          <a:xfrm rot="10800000">
            <a:off x="6000550" y="3260487"/>
            <a:ext cx="749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25" name="Shape 825"/>
          <p:cNvSpPr txBox="1"/>
          <p:nvPr/>
        </p:nvSpPr>
        <p:spPr>
          <a:xfrm>
            <a:off x="6901500" y="1844423"/>
            <a:ext cx="1930800" cy="7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You must leave the start point, but never enter it</a:t>
            </a:r>
          </a:p>
        </p:txBody>
      </p:sp>
      <p:sp>
        <p:nvSpPr>
          <p:cNvPr id="826" name="Shape 826"/>
          <p:cNvSpPr txBox="1"/>
          <p:nvPr/>
        </p:nvSpPr>
        <p:spPr>
          <a:xfrm>
            <a:off x="6901500" y="2866299"/>
            <a:ext cx="1930800" cy="7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You must enter the end point but never leave it</a:t>
            </a:r>
          </a:p>
        </p:txBody>
      </p:sp>
      <p:sp>
        <p:nvSpPr>
          <p:cNvPr id="827" name="Shape 827"/>
          <p:cNvSpPr/>
          <p:nvPr/>
        </p:nvSpPr>
        <p:spPr>
          <a:xfrm>
            <a:off x="5671875" y="3008500"/>
            <a:ext cx="49500" cy="5040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8" name="Shape 828"/>
          <p:cNvSpPr/>
          <p:nvPr/>
        </p:nvSpPr>
        <p:spPr>
          <a:xfrm>
            <a:off x="5671875" y="1986625"/>
            <a:ext cx="49500" cy="504000"/>
          </a:xfrm>
          <a:prstGeom prst="rightBrace">
            <a:avLst>
              <a:gd fmla="val 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29" name="Shape 829"/>
          <p:cNvPicPr preferRelativeResize="0"/>
          <p:nvPr/>
        </p:nvPicPr>
        <p:blipFill rotWithShape="1">
          <a:blip r:embed="rId3">
            <a:alphaModFix/>
          </a:blip>
          <a:srcRect b="10163" l="35466" r="21419" t="61951"/>
          <a:stretch/>
        </p:blipFill>
        <p:spPr>
          <a:xfrm>
            <a:off x="277975" y="1732974"/>
            <a:ext cx="5360073" cy="194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Shape 830"/>
          <p:cNvPicPr preferRelativeResize="0"/>
          <p:nvPr/>
        </p:nvPicPr>
        <p:blipFill rotWithShape="1">
          <a:blip r:embed="rId3">
            <a:alphaModFix/>
          </a:blip>
          <a:srcRect b="76788" l="35466" r="52060" t="18406"/>
          <a:stretch/>
        </p:blipFill>
        <p:spPr>
          <a:xfrm>
            <a:off x="343150" y="1092012"/>
            <a:ext cx="1604592" cy="347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477" y="1264440"/>
            <a:ext cx="6705050" cy="261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Shape 8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163" y="1144824"/>
            <a:ext cx="5675024" cy="36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Shape 836"/>
          <p:cNvSpPr/>
          <p:nvPr/>
        </p:nvSpPr>
        <p:spPr>
          <a:xfrm>
            <a:off x="2115987" y="1996875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7" name="Shape 837"/>
          <p:cNvSpPr/>
          <p:nvPr/>
        </p:nvSpPr>
        <p:spPr>
          <a:xfrm>
            <a:off x="2430887" y="253375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8" name="Shape 838"/>
          <p:cNvSpPr/>
          <p:nvPr/>
        </p:nvSpPr>
        <p:spPr>
          <a:xfrm>
            <a:off x="2258287" y="3149525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9" name="Shape 839"/>
          <p:cNvSpPr/>
          <p:nvPr/>
        </p:nvSpPr>
        <p:spPr>
          <a:xfrm>
            <a:off x="2258287" y="3050525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0" name="Shape 840"/>
          <p:cNvSpPr/>
          <p:nvPr/>
        </p:nvSpPr>
        <p:spPr>
          <a:xfrm>
            <a:off x="2400587" y="3277675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1" name="Shape 841"/>
          <p:cNvSpPr/>
          <p:nvPr/>
        </p:nvSpPr>
        <p:spPr>
          <a:xfrm>
            <a:off x="2644837" y="214420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2" name="Shape 842"/>
          <p:cNvSpPr/>
          <p:nvPr/>
        </p:nvSpPr>
        <p:spPr>
          <a:xfrm>
            <a:off x="2529887" y="214420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3" name="Shape 843"/>
          <p:cNvSpPr/>
          <p:nvPr/>
        </p:nvSpPr>
        <p:spPr>
          <a:xfrm>
            <a:off x="2331887" y="3248525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4" name="Shape 844"/>
          <p:cNvSpPr/>
          <p:nvPr/>
        </p:nvSpPr>
        <p:spPr>
          <a:xfrm>
            <a:off x="2875962" y="291790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5" name="Shape 845"/>
          <p:cNvSpPr/>
          <p:nvPr/>
        </p:nvSpPr>
        <p:spPr>
          <a:xfrm>
            <a:off x="3134337" y="257010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6" name="Shape 846"/>
          <p:cNvSpPr/>
          <p:nvPr/>
        </p:nvSpPr>
        <p:spPr>
          <a:xfrm>
            <a:off x="3067687" y="266910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7" name="Shape 847"/>
          <p:cNvSpPr/>
          <p:nvPr/>
        </p:nvSpPr>
        <p:spPr>
          <a:xfrm>
            <a:off x="3035337" y="273360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8" name="Shape 848"/>
          <p:cNvSpPr/>
          <p:nvPr/>
        </p:nvSpPr>
        <p:spPr>
          <a:xfrm>
            <a:off x="3400762" y="266910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9" name="Shape 849"/>
          <p:cNvSpPr/>
          <p:nvPr/>
        </p:nvSpPr>
        <p:spPr>
          <a:xfrm>
            <a:off x="3574337" y="250145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0" name="Shape 850"/>
          <p:cNvSpPr/>
          <p:nvPr/>
        </p:nvSpPr>
        <p:spPr>
          <a:xfrm>
            <a:off x="3574337" y="276810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1" name="Shape 851"/>
          <p:cNvSpPr/>
          <p:nvPr/>
        </p:nvSpPr>
        <p:spPr>
          <a:xfrm>
            <a:off x="3264487" y="3149525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2" name="Shape 852"/>
          <p:cNvSpPr/>
          <p:nvPr/>
        </p:nvSpPr>
        <p:spPr>
          <a:xfrm>
            <a:off x="3264487" y="2951525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3" name="Shape 853"/>
          <p:cNvSpPr/>
          <p:nvPr/>
        </p:nvSpPr>
        <p:spPr>
          <a:xfrm>
            <a:off x="3363487" y="240245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4" name="Shape 854"/>
          <p:cNvSpPr/>
          <p:nvPr/>
        </p:nvSpPr>
        <p:spPr>
          <a:xfrm>
            <a:off x="3636887" y="230345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5" name="Shape 855"/>
          <p:cNvSpPr/>
          <p:nvPr/>
        </p:nvSpPr>
        <p:spPr>
          <a:xfrm>
            <a:off x="2430887" y="276810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6" name="Shape 856"/>
          <p:cNvSpPr/>
          <p:nvPr/>
        </p:nvSpPr>
        <p:spPr>
          <a:xfrm>
            <a:off x="2115987" y="257010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7" name="Shape 857"/>
          <p:cNvSpPr/>
          <p:nvPr/>
        </p:nvSpPr>
        <p:spPr>
          <a:xfrm>
            <a:off x="3667187" y="2634775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8" name="Shape 858"/>
          <p:cNvSpPr/>
          <p:nvPr/>
        </p:nvSpPr>
        <p:spPr>
          <a:xfrm>
            <a:off x="3140862" y="224320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9" name="Shape 859"/>
          <p:cNvSpPr/>
          <p:nvPr/>
        </p:nvSpPr>
        <p:spPr>
          <a:xfrm>
            <a:off x="3264487" y="224320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0" name="Shape 860"/>
          <p:cNvSpPr/>
          <p:nvPr/>
        </p:nvSpPr>
        <p:spPr>
          <a:xfrm rot="-2212339">
            <a:off x="1451454" y="1671840"/>
            <a:ext cx="2846340" cy="189552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1" name="Shape 861"/>
          <p:cNvSpPr/>
          <p:nvPr/>
        </p:nvSpPr>
        <p:spPr>
          <a:xfrm>
            <a:off x="3517050" y="2123800"/>
            <a:ext cx="213600" cy="210000"/>
          </a:xfrm>
          <a:prstGeom prst="diamond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2" name="Shape 862"/>
          <p:cNvSpPr/>
          <p:nvPr/>
        </p:nvSpPr>
        <p:spPr>
          <a:xfrm>
            <a:off x="2274600" y="3094025"/>
            <a:ext cx="213600" cy="210000"/>
          </a:xfrm>
          <a:prstGeom prst="diamond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3" name="Shape 863"/>
          <p:cNvSpPr/>
          <p:nvPr/>
        </p:nvSpPr>
        <p:spPr>
          <a:xfrm>
            <a:off x="3830537" y="204520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4" name="Shape 864"/>
          <p:cNvSpPr/>
          <p:nvPr/>
        </p:nvSpPr>
        <p:spPr>
          <a:xfrm>
            <a:off x="3458079" y="185715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5" name="Shape 865"/>
          <p:cNvSpPr/>
          <p:nvPr/>
        </p:nvSpPr>
        <p:spPr>
          <a:xfrm>
            <a:off x="2080726" y="2257248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6" name="Shape 866"/>
          <p:cNvSpPr/>
          <p:nvPr/>
        </p:nvSpPr>
        <p:spPr>
          <a:xfrm>
            <a:off x="3982937" y="2197600"/>
            <a:ext cx="99000" cy="990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7" name="Shape 867"/>
          <p:cNvSpPr txBox="1"/>
          <p:nvPr>
            <p:ph type="title"/>
          </p:nvPr>
        </p:nvSpPr>
        <p:spPr>
          <a:xfrm>
            <a:off x="331200" y="89375"/>
            <a:ext cx="6910800" cy="1202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Alternative Heuristic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1400"/>
              <a:t>A fast and effective heuristic for the orienteering problem 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1200"/>
              <a:t>I-Ming Chao a, Bruce L. Golden b,. , Edward A. Wasil c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Shape 872"/>
          <p:cNvPicPr preferRelativeResize="0"/>
          <p:nvPr/>
        </p:nvPicPr>
        <p:blipFill rotWithShape="1">
          <a:blip r:embed="rId3">
            <a:alphaModFix/>
          </a:blip>
          <a:srcRect b="0" l="0" r="53231" t="0"/>
          <a:stretch/>
        </p:blipFill>
        <p:spPr>
          <a:xfrm>
            <a:off x="2964066" y="82199"/>
            <a:ext cx="3630900" cy="48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Shape 873"/>
          <p:cNvSpPr/>
          <p:nvPr/>
        </p:nvSpPr>
        <p:spPr>
          <a:xfrm rot="-2177339">
            <a:off x="2639780" y="778000"/>
            <a:ext cx="3864438" cy="255788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4" name="Shape 874"/>
          <p:cNvSpPr/>
          <p:nvPr/>
        </p:nvSpPr>
        <p:spPr>
          <a:xfrm>
            <a:off x="3534277" y="1223215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5" name="Shape 875"/>
          <p:cNvSpPr/>
          <p:nvPr/>
        </p:nvSpPr>
        <p:spPr>
          <a:xfrm>
            <a:off x="3965063" y="1942167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6" name="Shape 876"/>
          <p:cNvSpPr/>
          <p:nvPr/>
        </p:nvSpPr>
        <p:spPr>
          <a:xfrm>
            <a:off x="3728945" y="276677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7" name="Shape 877"/>
          <p:cNvSpPr/>
          <p:nvPr/>
        </p:nvSpPr>
        <p:spPr>
          <a:xfrm>
            <a:off x="3728945" y="2634202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8" name="Shape 878"/>
          <p:cNvSpPr/>
          <p:nvPr/>
        </p:nvSpPr>
        <p:spPr>
          <a:xfrm>
            <a:off x="3923612" y="293838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9" name="Shape 879"/>
          <p:cNvSpPr/>
          <p:nvPr/>
        </p:nvSpPr>
        <p:spPr>
          <a:xfrm>
            <a:off x="4257748" y="142050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0" name="Shape 880"/>
          <p:cNvSpPr/>
          <p:nvPr/>
        </p:nvSpPr>
        <p:spPr>
          <a:xfrm>
            <a:off x="4100496" y="1420504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1" name="Shape 881"/>
          <p:cNvSpPr/>
          <p:nvPr/>
        </p:nvSpPr>
        <p:spPr>
          <a:xfrm>
            <a:off x="3829630" y="289935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2" name="Shape 882"/>
          <p:cNvSpPr/>
          <p:nvPr/>
        </p:nvSpPr>
        <p:spPr>
          <a:xfrm>
            <a:off x="4573929" y="245659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3" name="Shape 883"/>
          <p:cNvSpPr/>
          <p:nvPr/>
        </p:nvSpPr>
        <p:spPr>
          <a:xfrm>
            <a:off x="4927388" y="199084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4" name="Shape 884"/>
          <p:cNvSpPr/>
          <p:nvPr/>
        </p:nvSpPr>
        <p:spPr>
          <a:xfrm>
            <a:off x="4836210" y="2123420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5" name="Shape 885"/>
          <p:cNvSpPr/>
          <p:nvPr/>
        </p:nvSpPr>
        <p:spPr>
          <a:xfrm>
            <a:off x="4791955" y="22097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6" name="Shape 886"/>
          <p:cNvSpPr/>
          <p:nvPr/>
        </p:nvSpPr>
        <p:spPr>
          <a:xfrm>
            <a:off x="5291860" y="2123420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7" name="Shape 887"/>
          <p:cNvSpPr/>
          <p:nvPr/>
        </p:nvSpPr>
        <p:spPr>
          <a:xfrm>
            <a:off x="5529312" y="189891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8" name="Shape 888"/>
          <p:cNvSpPr/>
          <p:nvPr/>
        </p:nvSpPr>
        <p:spPr>
          <a:xfrm>
            <a:off x="5529312" y="2255995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9" name="Shape 889"/>
          <p:cNvSpPr/>
          <p:nvPr/>
        </p:nvSpPr>
        <p:spPr>
          <a:xfrm>
            <a:off x="5105434" y="2766778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0" name="Shape 890"/>
          <p:cNvSpPr/>
          <p:nvPr/>
        </p:nvSpPr>
        <p:spPr>
          <a:xfrm>
            <a:off x="5105434" y="2501627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1" name="Shape 891"/>
          <p:cNvSpPr/>
          <p:nvPr/>
        </p:nvSpPr>
        <p:spPr>
          <a:xfrm>
            <a:off x="5240867" y="176633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2" name="Shape 892"/>
          <p:cNvSpPr/>
          <p:nvPr/>
        </p:nvSpPr>
        <p:spPr>
          <a:xfrm>
            <a:off x="5614881" y="1633763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3" name="Shape 893"/>
          <p:cNvSpPr/>
          <p:nvPr/>
        </p:nvSpPr>
        <p:spPr>
          <a:xfrm>
            <a:off x="3965063" y="22559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4" name="Shape 894"/>
          <p:cNvSpPr/>
          <p:nvPr/>
        </p:nvSpPr>
        <p:spPr>
          <a:xfrm>
            <a:off x="3534277" y="1990845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5" name="Shape 895"/>
          <p:cNvSpPr/>
          <p:nvPr/>
        </p:nvSpPr>
        <p:spPr>
          <a:xfrm>
            <a:off x="5656331" y="2077454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6" name="Shape 896"/>
          <p:cNvSpPr/>
          <p:nvPr/>
        </p:nvSpPr>
        <p:spPr>
          <a:xfrm>
            <a:off x="4936314" y="1553079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7" name="Shape 897"/>
          <p:cNvSpPr/>
          <p:nvPr/>
        </p:nvSpPr>
        <p:spPr>
          <a:xfrm>
            <a:off x="5105434" y="1553079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8" name="Shape 898"/>
          <p:cNvSpPr/>
          <p:nvPr/>
        </p:nvSpPr>
        <p:spPr>
          <a:xfrm>
            <a:off x="5450942" y="1393186"/>
            <a:ext cx="292200" cy="281700"/>
          </a:xfrm>
          <a:prstGeom prst="diamond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9" name="Shape 899"/>
          <p:cNvSpPr/>
          <p:nvPr/>
        </p:nvSpPr>
        <p:spPr>
          <a:xfrm>
            <a:off x="3751260" y="2692455"/>
            <a:ext cx="292200" cy="281700"/>
          </a:xfrm>
          <a:prstGeom prst="diamond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0" name="Shape 900"/>
          <p:cNvSpPr/>
          <p:nvPr/>
        </p:nvSpPr>
        <p:spPr>
          <a:xfrm>
            <a:off x="5879795" y="1287929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4C113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1" name="Shape 901"/>
          <p:cNvSpPr/>
          <p:nvPr/>
        </p:nvSpPr>
        <p:spPr>
          <a:xfrm>
            <a:off x="5370270" y="1036103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2" name="Shape 902"/>
          <p:cNvSpPr/>
          <p:nvPr/>
        </p:nvSpPr>
        <p:spPr>
          <a:xfrm>
            <a:off x="3486040" y="1571892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3" name="Shape 903"/>
          <p:cNvSpPr/>
          <p:nvPr/>
        </p:nvSpPr>
        <p:spPr>
          <a:xfrm>
            <a:off x="6088280" y="1492014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4" name="Shape 904"/>
          <p:cNvSpPr txBox="1"/>
          <p:nvPr/>
        </p:nvSpPr>
        <p:spPr>
          <a:xfrm>
            <a:off x="945900" y="562025"/>
            <a:ext cx="17394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10 points farthest from the start and end point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Shape 909"/>
          <p:cNvPicPr preferRelativeResize="0"/>
          <p:nvPr/>
        </p:nvPicPr>
        <p:blipFill rotWithShape="1">
          <a:blip r:embed="rId3">
            <a:alphaModFix/>
          </a:blip>
          <a:srcRect b="0" l="0" r="53231" t="0"/>
          <a:stretch/>
        </p:blipFill>
        <p:spPr>
          <a:xfrm>
            <a:off x="2964066" y="82199"/>
            <a:ext cx="3630900" cy="48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Shape 910"/>
          <p:cNvSpPr/>
          <p:nvPr/>
        </p:nvSpPr>
        <p:spPr>
          <a:xfrm rot="-2177339">
            <a:off x="2639780" y="778000"/>
            <a:ext cx="3864438" cy="255788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1" name="Shape 911"/>
          <p:cNvSpPr/>
          <p:nvPr/>
        </p:nvSpPr>
        <p:spPr>
          <a:xfrm>
            <a:off x="3534277" y="1223215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2" name="Shape 912"/>
          <p:cNvSpPr/>
          <p:nvPr/>
        </p:nvSpPr>
        <p:spPr>
          <a:xfrm>
            <a:off x="3965063" y="1942167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3" name="Shape 913"/>
          <p:cNvSpPr/>
          <p:nvPr/>
        </p:nvSpPr>
        <p:spPr>
          <a:xfrm>
            <a:off x="3728945" y="276677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4" name="Shape 914"/>
          <p:cNvSpPr/>
          <p:nvPr/>
        </p:nvSpPr>
        <p:spPr>
          <a:xfrm>
            <a:off x="3728945" y="2634202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5" name="Shape 915"/>
          <p:cNvSpPr/>
          <p:nvPr/>
        </p:nvSpPr>
        <p:spPr>
          <a:xfrm>
            <a:off x="3923612" y="293838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6" name="Shape 916"/>
          <p:cNvSpPr/>
          <p:nvPr/>
        </p:nvSpPr>
        <p:spPr>
          <a:xfrm>
            <a:off x="4257748" y="142050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7" name="Shape 917"/>
          <p:cNvSpPr/>
          <p:nvPr/>
        </p:nvSpPr>
        <p:spPr>
          <a:xfrm>
            <a:off x="4100496" y="142050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8" name="Shape 918"/>
          <p:cNvSpPr/>
          <p:nvPr/>
        </p:nvSpPr>
        <p:spPr>
          <a:xfrm>
            <a:off x="3829630" y="289935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9" name="Shape 919"/>
          <p:cNvSpPr/>
          <p:nvPr/>
        </p:nvSpPr>
        <p:spPr>
          <a:xfrm>
            <a:off x="4573929" y="245659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0" name="Shape 920"/>
          <p:cNvSpPr/>
          <p:nvPr/>
        </p:nvSpPr>
        <p:spPr>
          <a:xfrm>
            <a:off x="4927388" y="199084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1" name="Shape 921"/>
          <p:cNvSpPr/>
          <p:nvPr/>
        </p:nvSpPr>
        <p:spPr>
          <a:xfrm>
            <a:off x="4836210" y="2123420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2" name="Shape 922"/>
          <p:cNvSpPr/>
          <p:nvPr/>
        </p:nvSpPr>
        <p:spPr>
          <a:xfrm>
            <a:off x="4791955" y="22097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3" name="Shape 923"/>
          <p:cNvSpPr/>
          <p:nvPr/>
        </p:nvSpPr>
        <p:spPr>
          <a:xfrm>
            <a:off x="5291860" y="2123420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4" name="Shape 924"/>
          <p:cNvSpPr/>
          <p:nvPr/>
        </p:nvSpPr>
        <p:spPr>
          <a:xfrm>
            <a:off x="5529312" y="189891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5" name="Shape 925"/>
          <p:cNvSpPr/>
          <p:nvPr/>
        </p:nvSpPr>
        <p:spPr>
          <a:xfrm>
            <a:off x="5529312" y="22559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6" name="Shape 926"/>
          <p:cNvSpPr/>
          <p:nvPr/>
        </p:nvSpPr>
        <p:spPr>
          <a:xfrm>
            <a:off x="5105434" y="276677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7" name="Shape 927"/>
          <p:cNvSpPr/>
          <p:nvPr/>
        </p:nvSpPr>
        <p:spPr>
          <a:xfrm>
            <a:off x="5105434" y="2501627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8" name="Shape 928"/>
          <p:cNvSpPr/>
          <p:nvPr/>
        </p:nvSpPr>
        <p:spPr>
          <a:xfrm>
            <a:off x="5240867" y="176633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9" name="Shape 929"/>
          <p:cNvSpPr/>
          <p:nvPr/>
        </p:nvSpPr>
        <p:spPr>
          <a:xfrm>
            <a:off x="5614881" y="1633763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0" name="Shape 930"/>
          <p:cNvSpPr/>
          <p:nvPr/>
        </p:nvSpPr>
        <p:spPr>
          <a:xfrm>
            <a:off x="3965063" y="22559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1" name="Shape 931"/>
          <p:cNvSpPr/>
          <p:nvPr/>
        </p:nvSpPr>
        <p:spPr>
          <a:xfrm>
            <a:off x="3534277" y="199084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2" name="Shape 932"/>
          <p:cNvSpPr/>
          <p:nvPr/>
        </p:nvSpPr>
        <p:spPr>
          <a:xfrm>
            <a:off x="5656331" y="207745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3" name="Shape 933"/>
          <p:cNvSpPr/>
          <p:nvPr/>
        </p:nvSpPr>
        <p:spPr>
          <a:xfrm>
            <a:off x="4936314" y="1553079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4" name="Shape 934"/>
          <p:cNvSpPr/>
          <p:nvPr/>
        </p:nvSpPr>
        <p:spPr>
          <a:xfrm>
            <a:off x="5105434" y="1553079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5" name="Shape 935"/>
          <p:cNvSpPr/>
          <p:nvPr/>
        </p:nvSpPr>
        <p:spPr>
          <a:xfrm>
            <a:off x="5450942" y="1393186"/>
            <a:ext cx="292200" cy="281700"/>
          </a:xfrm>
          <a:prstGeom prst="diamond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6" name="Shape 936"/>
          <p:cNvSpPr/>
          <p:nvPr/>
        </p:nvSpPr>
        <p:spPr>
          <a:xfrm>
            <a:off x="3751260" y="2692455"/>
            <a:ext cx="292200" cy="281700"/>
          </a:xfrm>
          <a:prstGeom prst="diamond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7" name="Shape 937"/>
          <p:cNvSpPr/>
          <p:nvPr/>
        </p:nvSpPr>
        <p:spPr>
          <a:xfrm>
            <a:off x="5879795" y="128792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8" name="Shape 938"/>
          <p:cNvSpPr/>
          <p:nvPr/>
        </p:nvSpPr>
        <p:spPr>
          <a:xfrm>
            <a:off x="5370270" y="103610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9" name="Shape 939"/>
          <p:cNvSpPr/>
          <p:nvPr/>
        </p:nvSpPr>
        <p:spPr>
          <a:xfrm>
            <a:off x="3486040" y="1571892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0" name="Shape 940"/>
          <p:cNvSpPr/>
          <p:nvPr/>
        </p:nvSpPr>
        <p:spPr>
          <a:xfrm>
            <a:off x="6088280" y="149201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941" name="Shape 941"/>
          <p:cNvCxnSpPr>
            <a:stCxn id="935" idx="1"/>
          </p:cNvCxnSpPr>
          <p:nvPr/>
        </p:nvCxnSpPr>
        <p:spPr>
          <a:xfrm rot="10800000">
            <a:off x="3651542" y="1301836"/>
            <a:ext cx="1799400" cy="232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42" name="Shape 942"/>
          <p:cNvCxnSpPr>
            <a:endCxn id="936" idx="0"/>
          </p:cNvCxnSpPr>
          <p:nvPr/>
        </p:nvCxnSpPr>
        <p:spPr>
          <a:xfrm>
            <a:off x="3621060" y="1312155"/>
            <a:ext cx="276300" cy="1380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943" name="Shape 943"/>
          <p:cNvSpPr/>
          <p:nvPr/>
        </p:nvSpPr>
        <p:spPr>
          <a:xfrm>
            <a:off x="3534277" y="1223215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Shape 948"/>
          <p:cNvPicPr preferRelativeResize="0"/>
          <p:nvPr/>
        </p:nvPicPr>
        <p:blipFill rotWithShape="1">
          <a:blip r:embed="rId3">
            <a:alphaModFix/>
          </a:blip>
          <a:srcRect b="0" l="0" r="53231" t="0"/>
          <a:stretch/>
        </p:blipFill>
        <p:spPr>
          <a:xfrm>
            <a:off x="2964066" y="61849"/>
            <a:ext cx="3630900" cy="48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Shape 949"/>
          <p:cNvSpPr/>
          <p:nvPr/>
        </p:nvSpPr>
        <p:spPr>
          <a:xfrm>
            <a:off x="3534277" y="1202865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0" name="Shape 950"/>
          <p:cNvSpPr/>
          <p:nvPr/>
        </p:nvSpPr>
        <p:spPr>
          <a:xfrm>
            <a:off x="3965063" y="1921817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1" name="Shape 951"/>
          <p:cNvSpPr/>
          <p:nvPr/>
        </p:nvSpPr>
        <p:spPr>
          <a:xfrm>
            <a:off x="3728945" y="274642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2" name="Shape 952"/>
          <p:cNvSpPr/>
          <p:nvPr/>
        </p:nvSpPr>
        <p:spPr>
          <a:xfrm>
            <a:off x="3728945" y="2613852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3" name="Shape 953"/>
          <p:cNvSpPr/>
          <p:nvPr/>
        </p:nvSpPr>
        <p:spPr>
          <a:xfrm>
            <a:off x="3923612" y="291803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4" name="Shape 954"/>
          <p:cNvSpPr/>
          <p:nvPr/>
        </p:nvSpPr>
        <p:spPr>
          <a:xfrm>
            <a:off x="4257748" y="140015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5" name="Shape 955"/>
          <p:cNvSpPr/>
          <p:nvPr/>
        </p:nvSpPr>
        <p:spPr>
          <a:xfrm>
            <a:off x="4100496" y="140015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6" name="Shape 956"/>
          <p:cNvSpPr/>
          <p:nvPr/>
        </p:nvSpPr>
        <p:spPr>
          <a:xfrm>
            <a:off x="3829630" y="287900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7" name="Shape 957"/>
          <p:cNvSpPr/>
          <p:nvPr/>
        </p:nvSpPr>
        <p:spPr>
          <a:xfrm>
            <a:off x="4573929" y="243624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8" name="Shape 958"/>
          <p:cNvSpPr/>
          <p:nvPr/>
        </p:nvSpPr>
        <p:spPr>
          <a:xfrm>
            <a:off x="4927388" y="19704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9" name="Shape 959"/>
          <p:cNvSpPr/>
          <p:nvPr/>
        </p:nvSpPr>
        <p:spPr>
          <a:xfrm>
            <a:off x="4836210" y="2103070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0" name="Shape 960"/>
          <p:cNvSpPr/>
          <p:nvPr/>
        </p:nvSpPr>
        <p:spPr>
          <a:xfrm>
            <a:off x="4791955" y="218944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1" name="Shape 961"/>
          <p:cNvSpPr/>
          <p:nvPr/>
        </p:nvSpPr>
        <p:spPr>
          <a:xfrm>
            <a:off x="5291860" y="2103070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2" name="Shape 962"/>
          <p:cNvSpPr/>
          <p:nvPr/>
        </p:nvSpPr>
        <p:spPr>
          <a:xfrm>
            <a:off x="5529312" y="187856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3" name="Shape 963"/>
          <p:cNvSpPr/>
          <p:nvPr/>
        </p:nvSpPr>
        <p:spPr>
          <a:xfrm>
            <a:off x="5529312" y="223564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4" name="Shape 964"/>
          <p:cNvSpPr/>
          <p:nvPr/>
        </p:nvSpPr>
        <p:spPr>
          <a:xfrm>
            <a:off x="5105434" y="274642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5" name="Shape 965"/>
          <p:cNvSpPr/>
          <p:nvPr/>
        </p:nvSpPr>
        <p:spPr>
          <a:xfrm>
            <a:off x="5105434" y="2481277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6" name="Shape 966"/>
          <p:cNvSpPr/>
          <p:nvPr/>
        </p:nvSpPr>
        <p:spPr>
          <a:xfrm>
            <a:off x="5240867" y="174598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7" name="Shape 967"/>
          <p:cNvSpPr/>
          <p:nvPr/>
        </p:nvSpPr>
        <p:spPr>
          <a:xfrm>
            <a:off x="5614881" y="1613413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8" name="Shape 968"/>
          <p:cNvSpPr/>
          <p:nvPr/>
        </p:nvSpPr>
        <p:spPr>
          <a:xfrm>
            <a:off x="3965063" y="223564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9" name="Shape 969"/>
          <p:cNvSpPr/>
          <p:nvPr/>
        </p:nvSpPr>
        <p:spPr>
          <a:xfrm>
            <a:off x="3534277" y="19704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0" name="Shape 970"/>
          <p:cNvSpPr/>
          <p:nvPr/>
        </p:nvSpPr>
        <p:spPr>
          <a:xfrm>
            <a:off x="5656331" y="205710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1" name="Shape 971"/>
          <p:cNvSpPr/>
          <p:nvPr/>
        </p:nvSpPr>
        <p:spPr>
          <a:xfrm>
            <a:off x="4936314" y="1532729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2" name="Shape 972"/>
          <p:cNvSpPr/>
          <p:nvPr/>
        </p:nvSpPr>
        <p:spPr>
          <a:xfrm>
            <a:off x="5105434" y="1532729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3" name="Shape 973"/>
          <p:cNvSpPr/>
          <p:nvPr/>
        </p:nvSpPr>
        <p:spPr>
          <a:xfrm>
            <a:off x="5450942" y="1372836"/>
            <a:ext cx="292200" cy="281700"/>
          </a:xfrm>
          <a:prstGeom prst="diamond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4" name="Shape 974"/>
          <p:cNvSpPr/>
          <p:nvPr/>
        </p:nvSpPr>
        <p:spPr>
          <a:xfrm>
            <a:off x="3751260" y="2672105"/>
            <a:ext cx="292200" cy="281700"/>
          </a:xfrm>
          <a:prstGeom prst="diamond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5" name="Shape 975"/>
          <p:cNvSpPr/>
          <p:nvPr/>
        </p:nvSpPr>
        <p:spPr>
          <a:xfrm>
            <a:off x="5879795" y="126757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6" name="Shape 976"/>
          <p:cNvSpPr/>
          <p:nvPr/>
        </p:nvSpPr>
        <p:spPr>
          <a:xfrm>
            <a:off x="5370270" y="101575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7" name="Shape 977"/>
          <p:cNvSpPr/>
          <p:nvPr/>
        </p:nvSpPr>
        <p:spPr>
          <a:xfrm>
            <a:off x="3486040" y="1551542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8" name="Shape 978"/>
          <p:cNvSpPr/>
          <p:nvPr/>
        </p:nvSpPr>
        <p:spPr>
          <a:xfrm>
            <a:off x="6088280" y="1471664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979" name="Shape 979"/>
          <p:cNvCxnSpPr/>
          <p:nvPr/>
        </p:nvCxnSpPr>
        <p:spPr>
          <a:xfrm rot="10800000">
            <a:off x="3651542" y="1301836"/>
            <a:ext cx="1799400" cy="232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80" name="Shape 980"/>
          <p:cNvCxnSpPr/>
          <p:nvPr/>
        </p:nvCxnSpPr>
        <p:spPr>
          <a:xfrm>
            <a:off x="3621060" y="1312155"/>
            <a:ext cx="276300" cy="1380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81" name="Shape 981"/>
          <p:cNvCxnSpPr>
            <a:stCxn id="973" idx="3"/>
            <a:endCxn id="978" idx="3"/>
          </p:cNvCxnSpPr>
          <p:nvPr/>
        </p:nvCxnSpPr>
        <p:spPr>
          <a:xfrm>
            <a:off x="5743142" y="1513686"/>
            <a:ext cx="365100" cy="714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82" name="Shape 982"/>
          <p:cNvCxnSpPr>
            <a:stCxn id="978" idx="4"/>
            <a:endCxn id="974" idx="3"/>
          </p:cNvCxnSpPr>
          <p:nvPr/>
        </p:nvCxnSpPr>
        <p:spPr>
          <a:xfrm flipH="1">
            <a:off x="4043480" y="1604564"/>
            <a:ext cx="2112600" cy="12084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983" name="Shape 983"/>
          <p:cNvSpPr/>
          <p:nvPr/>
        </p:nvSpPr>
        <p:spPr>
          <a:xfrm rot="-2177339">
            <a:off x="2639780" y="757650"/>
            <a:ext cx="3864438" cy="255788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Shape 988"/>
          <p:cNvPicPr preferRelativeResize="0"/>
          <p:nvPr/>
        </p:nvPicPr>
        <p:blipFill rotWithShape="1">
          <a:blip r:embed="rId3">
            <a:alphaModFix/>
          </a:blip>
          <a:srcRect b="0" l="0" r="53231" t="0"/>
          <a:stretch/>
        </p:blipFill>
        <p:spPr>
          <a:xfrm>
            <a:off x="2964066" y="82199"/>
            <a:ext cx="3630900" cy="48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Shape 989"/>
          <p:cNvSpPr/>
          <p:nvPr/>
        </p:nvSpPr>
        <p:spPr>
          <a:xfrm rot="-2177339">
            <a:off x="2639780" y="778000"/>
            <a:ext cx="3864438" cy="255788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0" name="Shape 990"/>
          <p:cNvSpPr/>
          <p:nvPr/>
        </p:nvSpPr>
        <p:spPr>
          <a:xfrm>
            <a:off x="3534277" y="1223215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1" name="Shape 991"/>
          <p:cNvSpPr/>
          <p:nvPr/>
        </p:nvSpPr>
        <p:spPr>
          <a:xfrm>
            <a:off x="3965063" y="1942167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2" name="Shape 992"/>
          <p:cNvSpPr/>
          <p:nvPr/>
        </p:nvSpPr>
        <p:spPr>
          <a:xfrm>
            <a:off x="3728945" y="276677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3" name="Shape 993"/>
          <p:cNvSpPr/>
          <p:nvPr/>
        </p:nvSpPr>
        <p:spPr>
          <a:xfrm>
            <a:off x="3728945" y="2634202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4" name="Shape 994"/>
          <p:cNvSpPr/>
          <p:nvPr/>
        </p:nvSpPr>
        <p:spPr>
          <a:xfrm>
            <a:off x="3923612" y="293838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5" name="Shape 995"/>
          <p:cNvSpPr/>
          <p:nvPr/>
        </p:nvSpPr>
        <p:spPr>
          <a:xfrm>
            <a:off x="4257748" y="142050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6" name="Shape 996"/>
          <p:cNvSpPr/>
          <p:nvPr/>
        </p:nvSpPr>
        <p:spPr>
          <a:xfrm>
            <a:off x="4100496" y="1420504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7" name="Shape 997"/>
          <p:cNvSpPr/>
          <p:nvPr/>
        </p:nvSpPr>
        <p:spPr>
          <a:xfrm>
            <a:off x="3829630" y="289935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8" name="Shape 998"/>
          <p:cNvSpPr/>
          <p:nvPr/>
        </p:nvSpPr>
        <p:spPr>
          <a:xfrm>
            <a:off x="4573929" y="245659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9" name="Shape 999"/>
          <p:cNvSpPr/>
          <p:nvPr/>
        </p:nvSpPr>
        <p:spPr>
          <a:xfrm>
            <a:off x="4927388" y="199084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0" name="Shape 1000"/>
          <p:cNvSpPr/>
          <p:nvPr/>
        </p:nvSpPr>
        <p:spPr>
          <a:xfrm>
            <a:off x="4836210" y="2123420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1" name="Shape 1001"/>
          <p:cNvSpPr/>
          <p:nvPr/>
        </p:nvSpPr>
        <p:spPr>
          <a:xfrm>
            <a:off x="4791955" y="22097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2" name="Shape 1002"/>
          <p:cNvSpPr/>
          <p:nvPr/>
        </p:nvSpPr>
        <p:spPr>
          <a:xfrm>
            <a:off x="5291860" y="2123420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3" name="Shape 1003"/>
          <p:cNvSpPr/>
          <p:nvPr/>
        </p:nvSpPr>
        <p:spPr>
          <a:xfrm>
            <a:off x="5529312" y="189891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4" name="Shape 1004"/>
          <p:cNvSpPr/>
          <p:nvPr/>
        </p:nvSpPr>
        <p:spPr>
          <a:xfrm>
            <a:off x="5529312" y="2255995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5" name="Shape 1005"/>
          <p:cNvSpPr/>
          <p:nvPr/>
        </p:nvSpPr>
        <p:spPr>
          <a:xfrm>
            <a:off x="5105434" y="2766778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6" name="Shape 1006"/>
          <p:cNvSpPr/>
          <p:nvPr/>
        </p:nvSpPr>
        <p:spPr>
          <a:xfrm>
            <a:off x="5105434" y="2501627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7" name="Shape 1007"/>
          <p:cNvSpPr/>
          <p:nvPr/>
        </p:nvSpPr>
        <p:spPr>
          <a:xfrm>
            <a:off x="5240867" y="176633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8" name="Shape 1008"/>
          <p:cNvSpPr/>
          <p:nvPr/>
        </p:nvSpPr>
        <p:spPr>
          <a:xfrm>
            <a:off x="5614881" y="1633763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9" name="Shape 1009"/>
          <p:cNvSpPr/>
          <p:nvPr/>
        </p:nvSpPr>
        <p:spPr>
          <a:xfrm>
            <a:off x="3965063" y="22559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0" name="Shape 1010"/>
          <p:cNvSpPr/>
          <p:nvPr/>
        </p:nvSpPr>
        <p:spPr>
          <a:xfrm>
            <a:off x="3534277" y="1990845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1" name="Shape 1011"/>
          <p:cNvSpPr/>
          <p:nvPr/>
        </p:nvSpPr>
        <p:spPr>
          <a:xfrm>
            <a:off x="5656331" y="2077454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2" name="Shape 1012"/>
          <p:cNvSpPr/>
          <p:nvPr/>
        </p:nvSpPr>
        <p:spPr>
          <a:xfrm>
            <a:off x="4936314" y="1553079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3" name="Shape 1013"/>
          <p:cNvSpPr/>
          <p:nvPr/>
        </p:nvSpPr>
        <p:spPr>
          <a:xfrm>
            <a:off x="5105434" y="1553079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4" name="Shape 1014"/>
          <p:cNvSpPr/>
          <p:nvPr/>
        </p:nvSpPr>
        <p:spPr>
          <a:xfrm>
            <a:off x="5450942" y="1393186"/>
            <a:ext cx="292200" cy="281700"/>
          </a:xfrm>
          <a:prstGeom prst="diamond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5" name="Shape 1015"/>
          <p:cNvSpPr/>
          <p:nvPr/>
        </p:nvSpPr>
        <p:spPr>
          <a:xfrm>
            <a:off x="3751260" y="2692455"/>
            <a:ext cx="292200" cy="281700"/>
          </a:xfrm>
          <a:prstGeom prst="diamond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6" name="Shape 1016"/>
          <p:cNvSpPr/>
          <p:nvPr/>
        </p:nvSpPr>
        <p:spPr>
          <a:xfrm>
            <a:off x="5879795" y="1287929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rgbClr val="4C113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7" name="Shape 1017"/>
          <p:cNvSpPr/>
          <p:nvPr/>
        </p:nvSpPr>
        <p:spPr>
          <a:xfrm>
            <a:off x="5370270" y="1036103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8" name="Shape 1018"/>
          <p:cNvSpPr/>
          <p:nvPr/>
        </p:nvSpPr>
        <p:spPr>
          <a:xfrm>
            <a:off x="3486040" y="1571892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9" name="Shape 1019"/>
          <p:cNvSpPr/>
          <p:nvPr/>
        </p:nvSpPr>
        <p:spPr>
          <a:xfrm>
            <a:off x="6088280" y="1492014"/>
            <a:ext cx="135600" cy="1329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020" name="Shape 1020"/>
          <p:cNvCxnSpPr>
            <a:stCxn id="1014" idx="1"/>
            <a:endCxn id="990" idx="6"/>
          </p:cNvCxnSpPr>
          <p:nvPr/>
        </p:nvCxnSpPr>
        <p:spPr>
          <a:xfrm rot="10800000">
            <a:off x="3669842" y="1289536"/>
            <a:ext cx="1781100" cy="244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1" name="Shape 1021"/>
          <p:cNvCxnSpPr>
            <a:stCxn id="990" idx="4"/>
            <a:endCxn id="1015" idx="3"/>
          </p:cNvCxnSpPr>
          <p:nvPr/>
        </p:nvCxnSpPr>
        <p:spPr>
          <a:xfrm>
            <a:off x="3602077" y="1356115"/>
            <a:ext cx="441300" cy="1477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2" name="Shape 1022"/>
          <p:cNvCxnSpPr>
            <a:stCxn id="1014" idx="0"/>
            <a:endCxn id="1017" idx="5"/>
          </p:cNvCxnSpPr>
          <p:nvPr/>
        </p:nvCxnSpPr>
        <p:spPr>
          <a:xfrm rot="10800000">
            <a:off x="5486042" y="1149586"/>
            <a:ext cx="111000" cy="24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3" name="Shape 1023"/>
          <p:cNvCxnSpPr>
            <a:stCxn id="1017" idx="3"/>
            <a:endCxn id="1015" idx="3"/>
          </p:cNvCxnSpPr>
          <p:nvPr/>
        </p:nvCxnSpPr>
        <p:spPr>
          <a:xfrm flipH="1">
            <a:off x="4043428" y="1149541"/>
            <a:ext cx="1346700" cy="1683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4" name="Shape 1024"/>
          <p:cNvCxnSpPr>
            <a:stCxn id="1016" idx="4"/>
            <a:endCxn id="1015" idx="3"/>
          </p:cNvCxnSpPr>
          <p:nvPr/>
        </p:nvCxnSpPr>
        <p:spPr>
          <a:xfrm flipH="1">
            <a:off x="4043495" y="1420829"/>
            <a:ext cx="1904100" cy="1412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5" name="Shape 1025"/>
          <p:cNvCxnSpPr>
            <a:stCxn id="1014" idx="0"/>
            <a:endCxn id="1016" idx="2"/>
          </p:cNvCxnSpPr>
          <p:nvPr/>
        </p:nvCxnSpPr>
        <p:spPr>
          <a:xfrm flipH="1" rot="10800000">
            <a:off x="5597042" y="1354486"/>
            <a:ext cx="282900" cy="38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6" name="Shape 1026"/>
          <p:cNvCxnSpPr>
            <a:stCxn id="1014" idx="3"/>
            <a:endCxn id="1019" idx="2"/>
          </p:cNvCxnSpPr>
          <p:nvPr/>
        </p:nvCxnSpPr>
        <p:spPr>
          <a:xfrm>
            <a:off x="5743142" y="1534036"/>
            <a:ext cx="345000" cy="24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7" name="Shape 1027"/>
          <p:cNvCxnSpPr>
            <a:stCxn id="1019" idx="3"/>
            <a:endCxn id="1015" idx="3"/>
          </p:cNvCxnSpPr>
          <p:nvPr/>
        </p:nvCxnSpPr>
        <p:spPr>
          <a:xfrm flipH="1">
            <a:off x="4043538" y="1605452"/>
            <a:ext cx="2064600" cy="1227899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8" name="Shape 1028"/>
          <p:cNvCxnSpPr>
            <a:stCxn id="1014" idx="3"/>
            <a:endCxn id="1011" idx="7"/>
          </p:cNvCxnSpPr>
          <p:nvPr/>
        </p:nvCxnSpPr>
        <p:spPr>
          <a:xfrm>
            <a:off x="5743142" y="1534036"/>
            <a:ext cx="28800" cy="562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29" name="Shape 1029"/>
          <p:cNvCxnSpPr>
            <a:stCxn id="1011" idx="2"/>
            <a:endCxn id="1015" idx="3"/>
          </p:cNvCxnSpPr>
          <p:nvPr/>
        </p:nvCxnSpPr>
        <p:spPr>
          <a:xfrm flipH="1">
            <a:off x="4043531" y="2143904"/>
            <a:ext cx="1612800" cy="689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0" name="Shape 1030"/>
          <p:cNvCxnSpPr>
            <a:stCxn id="1014" idx="2"/>
            <a:endCxn id="1004" idx="1"/>
          </p:cNvCxnSpPr>
          <p:nvPr/>
        </p:nvCxnSpPr>
        <p:spPr>
          <a:xfrm flipH="1">
            <a:off x="5549042" y="1674886"/>
            <a:ext cx="48000" cy="600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1" name="Shape 1031"/>
          <p:cNvCxnSpPr>
            <a:stCxn id="1004" idx="2"/>
            <a:endCxn id="1015" idx="3"/>
          </p:cNvCxnSpPr>
          <p:nvPr/>
        </p:nvCxnSpPr>
        <p:spPr>
          <a:xfrm flipH="1">
            <a:off x="4043412" y="2322445"/>
            <a:ext cx="1485900" cy="510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2" name="Shape 1032"/>
          <p:cNvCxnSpPr>
            <a:stCxn id="1014" idx="1"/>
            <a:endCxn id="1005" idx="6"/>
          </p:cNvCxnSpPr>
          <p:nvPr/>
        </p:nvCxnSpPr>
        <p:spPr>
          <a:xfrm flipH="1">
            <a:off x="5240942" y="1534036"/>
            <a:ext cx="210000" cy="1299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3" name="Shape 1033"/>
          <p:cNvCxnSpPr>
            <a:stCxn id="1005" idx="2"/>
            <a:endCxn id="1015" idx="3"/>
          </p:cNvCxnSpPr>
          <p:nvPr/>
        </p:nvCxnSpPr>
        <p:spPr>
          <a:xfrm rot="10800000">
            <a:off x="4043434" y="2833228"/>
            <a:ext cx="10620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4" name="Shape 1034"/>
          <p:cNvCxnSpPr>
            <a:stCxn id="1014" idx="1"/>
            <a:endCxn id="996" idx="5"/>
          </p:cNvCxnSpPr>
          <p:nvPr/>
        </p:nvCxnSpPr>
        <p:spPr>
          <a:xfrm rot="10800000">
            <a:off x="4216142" y="1534036"/>
            <a:ext cx="1234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5" name="Shape 1035"/>
          <p:cNvCxnSpPr>
            <a:stCxn id="996" idx="4"/>
            <a:endCxn id="1015" idx="3"/>
          </p:cNvCxnSpPr>
          <p:nvPr/>
        </p:nvCxnSpPr>
        <p:spPr>
          <a:xfrm flipH="1">
            <a:off x="4043496" y="1553404"/>
            <a:ext cx="124800" cy="1279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6" name="Shape 1036"/>
          <p:cNvCxnSpPr>
            <a:stCxn id="1014" idx="1"/>
            <a:endCxn id="1018" idx="5"/>
          </p:cNvCxnSpPr>
          <p:nvPr/>
        </p:nvCxnSpPr>
        <p:spPr>
          <a:xfrm flipH="1">
            <a:off x="3601742" y="1534036"/>
            <a:ext cx="1849200" cy="151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7" name="Shape 1037"/>
          <p:cNvCxnSpPr>
            <a:stCxn id="1018" idx="5"/>
            <a:endCxn id="1015" idx="3"/>
          </p:cNvCxnSpPr>
          <p:nvPr/>
        </p:nvCxnSpPr>
        <p:spPr>
          <a:xfrm>
            <a:off x="3601782" y="1685329"/>
            <a:ext cx="441600" cy="1148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8" name="Shape 1038"/>
          <p:cNvCxnSpPr>
            <a:stCxn id="1014" idx="1"/>
            <a:endCxn id="1010" idx="5"/>
          </p:cNvCxnSpPr>
          <p:nvPr/>
        </p:nvCxnSpPr>
        <p:spPr>
          <a:xfrm flipH="1">
            <a:off x="3650042" y="1534036"/>
            <a:ext cx="1800900" cy="570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39" name="Shape 1039"/>
          <p:cNvCxnSpPr>
            <a:stCxn id="1010" idx="6"/>
            <a:endCxn id="1015" idx="0"/>
          </p:cNvCxnSpPr>
          <p:nvPr/>
        </p:nvCxnSpPr>
        <p:spPr>
          <a:xfrm>
            <a:off x="3669877" y="2057295"/>
            <a:ext cx="227400" cy="635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040" name="Shape 1040"/>
          <p:cNvSpPr txBox="1"/>
          <p:nvPr/>
        </p:nvSpPr>
        <p:spPr>
          <a:xfrm>
            <a:off x="409775" y="562025"/>
            <a:ext cx="24447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10 paths through the 10 farthest points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Shape 1045"/>
          <p:cNvPicPr preferRelativeResize="0"/>
          <p:nvPr/>
        </p:nvPicPr>
        <p:blipFill rotWithShape="1">
          <a:blip r:embed="rId3">
            <a:alphaModFix/>
          </a:blip>
          <a:srcRect b="0" l="0" r="53231" t="0"/>
          <a:stretch/>
        </p:blipFill>
        <p:spPr>
          <a:xfrm>
            <a:off x="2964066" y="82199"/>
            <a:ext cx="3630900" cy="48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Shape 1046"/>
          <p:cNvSpPr/>
          <p:nvPr/>
        </p:nvSpPr>
        <p:spPr>
          <a:xfrm rot="-2177339">
            <a:off x="2639780" y="778000"/>
            <a:ext cx="3864438" cy="255788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7" name="Shape 1047"/>
          <p:cNvSpPr/>
          <p:nvPr/>
        </p:nvSpPr>
        <p:spPr>
          <a:xfrm>
            <a:off x="3534277" y="1223215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8" name="Shape 1048"/>
          <p:cNvSpPr/>
          <p:nvPr/>
        </p:nvSpPr>
        <p:spPr>
          <a:xfrm>
            <a:off x="3965063" y="1942167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9" name="Shape 1049"/>
          <p:cNvSpPr/>
          <p:nvPr/>
        </p:nvSpPr>
        <p:spPr>
          <a:xfrm>
            <a:off x="3728945" y="276677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0" name="Shape 1050"/>
          <p:cNvSpPr/>
          <p:nvPr/>
        </p:nvSpPr>
        <p:spPr>
          <a:xfrm>
            <a:off x="3728945" y="2634202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1" name="Shape 1051"/>
          <p:cNvSpPr/>
          <p:nvPr/>
        </p:nvSpPr>
        <p:spPr>
          <a:xfrm>
            <a:off x="3923612" y="293838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2" name="Shape 1052"/>
          <p:cNvSpPr/>
          <p:nvPr/>
        </p:nvSpPr>
        <p:spPr>
          <a:xfrm>
            <a:off x="4257748" y="1420504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3" name="Shape 1053"/>
          <p:cNvSpPr/>
          <p:nvPr/>
        </p:nvSpPr>
        <p:spPr>
          <a:xfrm>
            <a:off x="4100496" y="1420504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4" name="Shape 1054"/>
          <p:cNvSpPr/>
          <p:nvPr/>
        </p:nvSpPr>
        <p:spPr>
          <a:xfrm>
            <a:off x="3829630" y="289935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5" name="Shape 1055"/>
          <p:cNvSpPr/>
          <p:nvPr/>
        </p:nvSpPr>
        <p:spPr>
          <a:xfrm>
            <a:off x="4573929" y="245659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6" name="Shape 1056"/>
          <p:cNvSpPr/>
          <p:nvPr/>
        </p:nvSpPr>
        <p:spPr>
          <a:xfrm>
            <a:off x="4927388" y="199084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7" name="Shape 1057"/>
          <p:cNvSpPr/>
          <p:nvPr/>
        </p:nvSpPr>
        <p:spPr>
          <a:xfrm>
            <a:off x="4836210" y="2123420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8" name="Shape 1058"/>
          <p:cNvSpPr/>
          <p:nvPr/>
        </p:nvSpPr>
        <p:spPr>
          <a:xfrm>
            <a:off x="4791955" y="22097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9" name="Shape 1059"/>
          <p:cNvSpPr/>
          <p:nvPr/>
        </p:nvSpPr>
        <p:spPr>
          <a:xfrm>
            <a:off x="5291860" y="2123420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0" name="Shape 1060"/>
          <p:cNvSpPr/>
          <p:nvPr/>
        </p:nvSpPr>
        <p:spPr>
          <a:xfrm>
            <a:off x="5529312" y="189891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1" name="Shape 1061"/>
          <p:cNvSpPr/>
          <p:nvPr/>
        </p:nvSpPr>
        <p:spPr>
          <a:xfrm>
            <a:off x="5529312" y="22559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2" name="Shape 1062"/>
          <p:cNvSpPr/>
          <p:nvPr/>
        </p:nvSpPr>
        <p:spPr>
          <a:xfrm>
            <a:off x="5105434" y="276677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3" name="Shape 1063"/>
          <p:cNvSpPr/>
          <p:nvPr/>
        </p:nvSpPr>
        <p:spPr>
          <a:xfrm>
            <a:off x="5105434" y="2501627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4" name="Shape 1064"/>
          <p:cNvSpPr/>
          <p:nvPr/>
        </p:nvSpPr>
        <p:spPr>
          <a:xfrm>
            <a:off x="5240867" y="176633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5" name="Shape 1065"/>
          <p:cNvSpPr/>
          <p:nvPr/>
        </p:nvSpPr>
        <p:spPr>
          <a:xfrm>
            <a:off x="5614881" y="1633763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6" name="Shape 1066"/>
          <p:cNvSpPr/>
          <p:nvPr/>
        </p:nvSpPr>
        <p:spPr>
          <a:xfrm>
            <a:off x="3965063" y="22559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7" name="Shape 1067"/>
          <p:cNvSpPr/>
          <p:nvPr/>
        </p:nvSpPr>
        <p:spPr>
          <a:xfrm>
            <a:off x="3534277" y="199084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8" name="Shape 1068"/>
          <p:cNvSpPr/>
          <p:nvPr/>
        </p:nvSpPr>
        <p:spPr>
          <a:xfrm>
            <a:off x="5656331" y="207745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9" name="Shape 1069"/>
          <p:cNvSpPr/>
          <p:nvPr/>
        </p:nvSpPr>
        <p:spPr>
          <a:xfrm>
            <a:off x="4936314" y="1553079"/>
            <a:ext cx="135600" cy="132899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rgbClr val="4C113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0" name="Shape 1070"/>
          <p:cNvSpPr/>
          <p:nvPr/>
        </p:nvSpPr>
        <p:spPr>
          <a:xfrm>
            <a:off x="5105434" y="1553079"/>
            <a:ext cx="135600" cy="132899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1" name="Shape 1071"/>
          <p:cNvSpPr/>
          <p:nvPr/>
        </p:nvSpPr>
        <p:spPr>
          <a:xfrm>
            <a:off x="5450942" y="1393186"/>
            <a:ext cx="292200" cy="281700"/>
          </a:xfrm>
          <a:prstGeom prst="diamond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2" name="Shape 1072"/>
          <p:cNvSpPr/>
          <p:nvPr/>
        </p:nvSpPr>
        <p:spPr>
          <a:xfrm>
            <a:off x="3751260" y="2692455"/>
            <a:ext cx="292200" cy="281700"/>
          </a:xfrm>
          <a:prstGeom prst="diamond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3" name="Shape 1073"/>
          <p:cNvSpPr/>
          <p:nvPr/>
        </p:nvSpPr>
        <p:spPr>
          <a:xfrm>
            <a:off x="5879795" y="128792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4" name="Shape 1074"/>
          <p:cNvSpPr/>
          <p:nvPr/>
        </p:nvSpPr>
        <p:spPr>
          <a:xfrm>
            <a:off x="5370270" y="103610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5" name="Shape 1075"/>
          <p:cNvSpPr/>
          <p:nvPr/>
        </p:nvSpPr>
        <p:spPr>
          <a:xfrm>
            <a:off x="3486040" y="1571892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6" name="Shape 1076"/>
          <p:cNvSpPr/>
          <p:nvPr/>
        </p:nvSpPr>
        <p:spPr>
          <a:xfrm>
            <a:off x="6088280" y="149201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077" name="Shape 1077"/>
          <p:cNvCxnSpPr>
            <a:stCxn id="1071" idx="1"/>
            <a:endCxn id="1070" idx="6"/>
          </p:cNvCxnSpPr>
          <p:nvPr/>
        </p:nvCxnSpPr>
        <p:spPr>
          <a:xfrm flipH="1">
            <a:off x="5240942" y="1534036"/>
            <a:ext cx="210000" cy="85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78" name="Shape 1078"/>
          <p:cNvCxnSpPr>
            <a:stCxn id="1070" idx="1"/>
            <a:endCxn id="1069" idx="1"/>
          </p:cNvCxnSpPr>
          <p:nvPr/>
        </p:nvCxnSpPr>
        <p:spPr>
          <a:xfrm rot="10800000">
            <a:off x="4956093" y="1572542"/>
            <a:ext cx="169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79" name="Shape 1079"/>
          <p:cNvCxnSpPr>
            <a:stCxn id="1069" idx="1"/>
            <a:endCxn id="1052" idx="5"/>
          </p:cNvCxnSpPr>
          <p:nvPr/>
        </p:nvCxnSpPr>
        <p:spPr>
          <a:xfrm rot="10800000">
            <a:off x="4373573" y="1533842"/>
            <a:ext cx="582600" cy="38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0" name="Shape 1080"/>
          <p:cNvCxnSpPr>
            <a:stCxn id="1053" idx="6"/>
          </p:cNvCxnSpPr>
          <p:nvPr/>
        </p:nvCxnSpPr>
        <p:spPr>
          <a:xfrm>
            <a:off x="4236096" y="1486954"/>
            <a:ext cx="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1" name="Shape 1081"/>
          <p:cNvCxnSpPr>
            <a:stCxn id="1053" idx="6"/>
            <a:endCxn id="1053" idx="6"/>
          </p:cNvCxnSpPr>
          <p:nvPr/>
        </p:nvCxnSpPr>
        <p:spPr>
          <a:xfrm>
            <a:off x="4236096" y="1486954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2" name="Shape 1082"/>
          <p:cNvCxnSpPr>
            <a:stCxn id="1053" idx="4"/>
            <a:endCxn id="1047" idx="6"/>
          </p:cNvCxnSpPr>
          <p:nvPr/>
        </p:nvCxnSpPr>
        <p:spPr>
          <a:xfrm rot="10800000">
            <a:off x="3669996" y="1289704"/>
            <a:ext cx="498300" cy="26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3" name="Shape 1083"/>
          <p:cNvCxnSpPr>
            <a:stCxn id="1053" idx="4"/>
            <a:endCxn id="1052" idx="5"/>
          </p:cNvCxnSpPr>
          <p:nvPr/>
        </p:nvCxnSpPr>
        <p:spPr>
          <a:xfrm flipH="1" rot="10800000">
            <a:off x="4168296" y="1533904"/>
            <a:ext cx="205200" cy="19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4" name="Shape 1084"/>
          <p:cNvCxnSpPr>
            <a:stCxn id="1047" idx="5"/>
            <a:endCxn id="1048" idx="2"/>
          </p:cNvCxnSpPr>
          <p:nvPr/>
        </p:nvCxnSpPr>
        <p:spPr>
          <a:xfrm>
            <a:off x="3650019" y="1336652"/>
            <a:ext cx="315000" cy="672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5" name="Shape 1085"/>
          <p:cNvCxnSpPr>
            <a:stCxn id="1050" idx="6"/>
            <a:endCxn id="1072" idx="3"/>
          </p:cNvCxnSpPr>
          <p:nvPr/>
        </p:nvCxnSpPr>
        <p:spPr>
          <a:xfrm>
            <a:off x="3864545" y="2700652"/>
            <a:ext cx="178800" cy="132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086" name="Shape 1086"/>
          <p:cNvCxnSpPr/>
          <p:nvPr/>
        </p:nvCxnSpPr>
        <p:spPr>
          <a:xfrm flipH="1">
            <a:off x="3748821" y="2055604"/>
            <a:ext cx="236100" cy="598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Shape 1091"/>
          <p:cNvPicPr preferRelativeResize="0"/>
          <p:nvPr/>
        </p:nvPicPr>
        <p:blipFill rotWithShape="1">
          <a:blip r:embed="rId3">
            <a:alphaModFix/>
          </a:blip>
          <a:srcRect b="0" l="0" r="53231" t="0"/>
          <a:stretch/>
        </p:blipFill>
        <p:spPr>
          <a:xfrm>
            <a:off x="2964066" y="82199"/>
            <a:ext cx="3630900" cy="48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Shape 1092"/>
          <p:cNvSpPr/>
          <p:nvPr/>
        </p:nvSpPr>
        <p:spPr>
          <a:xfrm rot="-2177339">
            <a:off x="2639780" y="778000"/>
            <a:ext cx="3864438" cy="255788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3" name="Shape 1093"/>
          <p:cNvSpPr/>
          <p:nvPr/>
        </p:nvSpPr>
        <p:spPr>
          <a:xfrm>
            <a:off x="3534277" y="1223215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4" name="Shape 1094"/>
          <p:cNvSpPr/>
          <p:nvPr/>
        </p:nvSpPr>
        <p:spPr>
          <a:xfrm>
            <a:off x="3965063" y="1942167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5" name="Shape 1095"/>
          <p:cNvSpPr/>
          <p:nvPr/>
        </p:nvSpPr>
        <p:spPr>
          <a:xfrm>
            <a:off x="3728945" y="276677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6" name="Shape 1096"/>
          <p:cNvSpPr/>
          <p:nvPr/>
        </p:nvSpPr>
        <p:spPr>
          <a:xfrm>
            <a:off x="3728945" y="2634202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7" name="Shape 1097"/>
          <p:cNvSpPr/>
          <p:nvPr/>
        </p:nvSpPr>
        <p:spPr>
          <a:xfrm>
            <a:off x="3923612" y="293838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8" name="Shape 1098"/>
          <p:cNvSpPr/>
          <p:nvPr/>
        </p:nvSpPr>
        <p:spPr>
          <a:xfrm>
            <a:off x="4257748" y="1420504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9" name="Shape 1099"/>
          <p:cNvSpPr/>
          <p:nvPr/>
        </p:nvSpPr>
        <p:spPr>
          <a:xfrm>
            <a:off x="4100496" y="1420504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0" name="Shape 1100"/>
          <p:cNvSpPr/>
          <p:nvPr/>
        </p:nvSpPr>
        <p:spPr>
          <a:xfrm>
            <a:off x="3829630" y="289935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1" name="Shape 1101"/>
          <p:cNvSpPr/>
          <p:nvPr/>
        </p:nvSpPr>
        <p:spPr>
          <a:xfrm>
            <a:off x="4573929" y="245659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2" name="Shape 1102"/>
          <p:cNvSpPr/>
          <p:nvPr/>
        </p:nvSpPr>
        <p:spPr>
          <a:xfrm>
            <a:off x="4927388" y="199084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3" name="Shape 1103"/>
          <p:cNvSpPr/>
          <p:nvPr/>
        </p:nvSpPr>
        <p:spPr>
          <a:xfrm>
            <a:off x="4836210" y="2123420"/>
            <a:ext cx="135600" cy="132900"/>
          </a:xfrm>
          <a:prstGeom prst="ellipse">
            <a:avLst/>
          </a:prstGeom>
          <a:solidFill>
            <a:srgbClr val="E33C6E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4" name="Shape 1104"/>
          <p:cNvSpPr/>
          <p:nvPr/>
        </p:nvSpPr>
        <p:spPr>
          <a:xfrm>
            <a:off x="4806350" y="2210100"/>
            <a:ext cx="121200" cy="1326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5" name="Shape 1105"/>
          <p:cNvSpPr/>
          <p:nvPr/>
        </p:nvSpPr>
        <p:spPr>
          <a:xfrm>
            <a:off x="5291860" y="2123420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6" name="Shape 1106"/>
          <p:cNvSpPr/>
          <p:nvPr/>
        </p:nvSpPr>
        <p:spPr>
          <a:xfrm>
            <a:off x="5529312" y="189891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7" name="Shape 1107"/>
          <p:cNvSpPr/>
          <p:nvPr/>
        </p:nvSpPr>
        <p:spPr>
          <a:xfrm>
            <a:off x="5529312" y="22559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8" name="Shape 1108"/>
          <p:cNvSpPr/>
          <p:nvPr/>
        </p:nvSpPr>
        <p:spPr>
          <a:xfrm>
            <a:off x="5105434" y="276677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9" name="Shape 1109"/>
          <p:cNvSpPr/>
          <p:nvPr/>
        </p:nvSpPr>
        <p:spPr>
          <a:xfrm>
            <a:off x="5105434" y="2501627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0" name="Shape 1110"/>
          <p:cNvSpPr/>
          <p:nvPr/>
        </p:nvSpPr>
        <p:spPr>
          <a:xfrm>
            <a:off x="5240867" y="1766338"/>
            <a:ext cx="135600" cy="132900"/>
          </a:xfrm>
          <a:prstGeom prst="ellipse">
            <a:avLst/>
          </a:prstGeom>
          <a:solidFill>
            <a:srgbClr val="E33C6E"/>
          </a:solidFill>
          <a:ln cap="flat" cmpd="sng" w="9525">
            <a:solidFill>
              <a:srgbClr val="7B173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1" name="Shape 1111"/>
          <p:cNvSpPr/>
          <p:nvPr/>
        </p:nvSpPr>
        <p:spPr>
          <a:xfrm>
            <a:off x="5614881" y="1633763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2" name="Shape 1112"/>
          <p:cNvSpPr/>
          <p:nvPr/>
        </p:nvSpPr>
        <p:spPr>
          <a:xfrm>
            <a:off x="3965063" y="22559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3" name="Shape 1113"/>
          <p:cNvSpPr/>
          <p:nvPr/>
        </p:nvSpPr>
        <p:spPr>
          <a:xfrm>
            <a:off x="3534277" y="1990845"/>
            <a:ext cx="135600" cy="132900"/>
          </a:xfrm>
          <a:prstGeom prst="ellipse">
            <a:avLst/>
          </a:prstGeom>
          <a:solidFill>
            <a:srgbClr val="E33C6E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4" name="Shape 1114"/>
          <p:cNvSpPr/>
          <p:nvPr/>
        </p:nvSpPr>
        <p:spPr>
          <a:xfrm>
            <a:off x="5656331" y="207745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5" name="Shape 1115"/>
          <p:cNvSpPr/>
          <p:nvPr/>
        </p:nvSpPr>
        <p:spPr>
          <a:xfrm>
            <a:off x="4936314" y="1553079"/>
            <a:ext cx="135600" cy="132899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rgbClr val="4C113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6" name="Shape 1116"/>
          <p:cNvSpPr/>
          <p:nvPr/>
        </p:nvSpPr>
        <p:spPr>
          <a:xfrm>
            <a:off x="5105434" y="1553079"/>
            <a:ext cx="135600" cy="132899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7" name="Shape 1117"/>
          <p:cNvSpPr/>
          <p:nvPr/>
        </p:nvSpPr>
        <p:spPr>
          <a:xfrm>
            <a:off x="5450942" y="1393186"/>
            <a:ext cx="292200" cy="281700"/>
          </a:xfrm>
          <a:prstGeom prst="diamond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8" name="Shape 1118"/>
          <p:cNvSpPr/>
          <p:nvPr/>
        </p:nvSpPr>
        <p:spPr>
          <a:xfrm>
            <a:off x="3751260" y="2692455"/>
            <a:ext cx="292200" cy="281700"/>
          </a:xfrm>
          <a:prstGeom prst="diamond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9" name="Shape 1119"/>
          <p:cNvSpPr/>
          <p:nvPr/>
        </p:nvSpPr>
        <p:spPr>
          <a:xfrm>
            <a:off x="5879795" y="128792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0" name="Shape 1120"/>
          <p:cNvSpPr/>
          <p:nvPr/>
        </p:nvSpPr>
        <p:spPr>
          <a:xfrm>
            <a:off x="5370270" y="103610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1" name="Shape 1121"/>
          <p:cNvSpPr/>
          <p:nvPr/>
        </p:nvSpPr>
        <p:spPr>
          <a:xfrm>
            <a:off x="3486040" y="1571892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2" name="Shape 1122"/>
          <p:cNvSpPr/>
          <p:nvPr/>
        </p:nvSpPr>
        <p:spPr>
          <a:xfrm>
            <a:off x="6088280" y="149201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123" name="Shape 1123"/>
          <p:cNvCxnSpPr>
            <a:stCxn id="1117" idx="1"/>
            <a:endCxn id="1116" idx="6"/>
          </p:cNvCxnSpPr>
          <p:nvPr/>
        </p:nvCxnSpPr>
        <p:spPr>
          <a:xfrm flipH="1">
            <a:off x="5240942" y="1534036"/>
            <a:ext cx="210000" cy="85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24" name="Shape 1124"/>
          <p:cNvCxnSpPr>
            <a:stCxn id="1115" idx="1"/>
            <a:endCxn id="1098" idx="5"/>
          </p:cNvCxnSpPr>
          <p:nvPr/>
        </p:nvCxnSpPr>
        <p:spPr>
          <a:xfrm rot="10800000">
            <a:off x="4373573" y="1533842"/>
            <a:ext cx="582600" cy="38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25" name="Shape 1125"/>
          <p:cNvCxnSpPr>
            <a:stCxn id="1099" idx="6"/>
          </p:cNvCxnSpPr>
          <p:nvPr/>
        </p:nvCxnSpPr>
        <p:spPr>
          <a:xfrm>
            <a:off x="4236096" y="1486954"/>
            <a:ext cx="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26" name="Shape 1126"/>
          <p:cNvCxnSpPr>
            <a:stCxn id="1099" idx="6"/>
            <a:endCxn id="1099" idx="6"/>
          </p:cNvCxnSpPr>
          <p:nvPr/>
        </p:nvCxnSpPr>
        <p:spPr>
          <a:xfrm>
            <a:off x="4236096" y="1486954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27" name="Shape 1127"/>
          <p:cNvCxnSpPr>
            <a:stCxn id="1093" idx="5"/>
            <a:endCxn id="1094" idx="2"/>
          </p:cNvCxnSpPr>
          <p:nvPr/>
        </p:nvCxnSpPr>
        <p:spPr>
          <a:xfrm>
            <a:off x="3650019" y="1336652"/>
            <a:ext cx="315000" cy="672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28" name="Shape 1128"/>
          <p:cNvCxnSpPr>
            <a:stCxn id="1096" idx="6"/>
            <a:endCxn id="1118" idx="3"/>
          </p:cNvCxnSpPr>
          <p:nvPr/>
        </p:nvCxnSpPr>
        <p:spPr>
          <a:xfrm>
            <a:off x="3864545" y="2700652"/>
            <a:ext cx="178800" cy="132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29" name="Shape 1129"/>
          <p:cNvCxnSpPr>
            <a:stCxn id="1117" idx="2"/>
            <a:endCxn id="1110" idx="0"/>
          </p:cNvCxnSpPr>
          <p:nvPr/>
        </p:nvCxnSpPr>
        <p:spPr>
          <a:xfrm flipH="1">
            <a:off x="5308742" y="1674886"/>
            <a:ext cx="288300" cy="915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0" name="Shape 1130"/>
          <p:cNvCxnSpPr>
            <a:stCxn id="1110" idx="3"/>
            <a:endCxn id="1103" idx="7"/>
          </p:cNvCxnSpPr>
          <p:nvPr/>
        </p:nvCxnSpPr>
        <p:spPr>
          <a:xfrm flipH="1">
            <a:off x="4952025" y="1879775"/>
            <a:ext cx="308700" cy="2631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1" name="Shape 1131"/>
          <p:cNvCxnSpPr>
            <a:stCxn id="1103" idx="0"/>
            <a:endCxn id="1113" idx="7"/>
          </p:cNvCxnSpPr>
          <p:nvPr/>
        </p:nvCxnSpPr>
        <p:spPr>
          <a:xfrm rot="10800000">
            <a:off x="3650010" y="2010320"/>
            <a:ext cx="1254000" cy="1131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2" name="Shape 1132"/>
          <p:cNvCxnSpPr>
            <a:stCxn id="1113" idx="5"/>
            <a:endCxn id="1118" idx="0"/>
          </p:cNvCxnSpPr>
          <p:nvPr/>
        </p:nvCxnSpPr>
        <p:spPr>
          <a:xfrm>
            <a:off x="3650019" y="2104282"/>
            <a:ext cx="247200" cy="5883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3" name="Shape 1133"/>
          <p:cNvCxnSpPr>
            <a:stCxn id="1094" idx="3"/>
            <a:endCxn id="1096" idx="1"/>
          </p:cNvCxnSpPr>
          <p:nvPr/>
        </p:nvCxnSpPr>
        <p:spPr>
          <a:xfrm flipH="1">
            <a:off x="3748821" y="2055604"/>
            <a:ext cx="236100" cy="598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4" name="Shape 1134"/>
          <p:cNvCxnSpPr/>
          <p:nvPr/>
        </p:nvCxnSpPr>
        <p:spPr>
          <a:xfrm rot="10800000">
            <a:off x="3669996" y="1289704"/>
            <a:ext cx="498300" cy="26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5" name="Shape 1135"/>
          <p:cNvCxnSpPr/>
          <p:nvPr/>
        </p:nvCxnSpPr>
        <p:spPr>
          <a:xfrm flipH="1" rot="10800000">
            <a:off x="4168296" y="1533904"/>
            <a:ext cx="205200" cy="19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36" name="Shape 1136"/>
          <p:cNvCxnSpPr/>
          <p:nvPr/>
        </p:nvCxnSpPr>
        <p:spPr>
          <a:xfrm rot="10800000">
            <a:off x="4956093" y="1572542"/>
            <a:ext cx="169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Shape 1141"/>
          <p:cNvPicPr preferRelativeResize="0"/>
          <p:nvPr/>
        </p:nvPicPr>
        <p:blipFill rotWithShape="1">
          <a:blip r:embed="rId3">
            <a:alphaModFix/>
          </a:blip>
          <a:srcRect b="0" l="0" r="53231" t="0"/>
          <a:stretch/>
        </p:blipFill>
        <p:spPr>
          <a:xfrm>
            <a:off x="2964066" y="82199"/>
            <a:ext cx="3630900" cy="48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Shape 1142"/>
          <p:cNvSpPr/>
          <p:nvPr/>
        </p:nvSpPr>
        <p:spPr>
          <a:xfrm rot="-2177339">
            <a:off x="2639780" y="778000"/>
            <a:ext cx="3864438" cy="255788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3" name="Shape 1143"/>
          <p:cNvSpPr/>
          <p:nvPr/>
        </p:nvSpPr>
        <p:spPr>
          <a:xfrm>
            <a:off x="3534277" y="1223215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4" name="Shape 1144"/>
          <p:cNvSpPr/>
          <p:nvPr/>
        </p:nvSpPr>
        <p:spPr>
          <a:xfrm>
            <a:off x="3965063" y="1942167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5" name="Shape 1145"/>
          <p:cNvSpPr/>
          <p:nvPr/>
        </p:nvSpPr>
        <p:spPr>
          <a:xfrm>
            <a:off x="3728945" y="276677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6" name="Shape 1146"/>
          <p:cNvSpPr/>
          <p:nvPr/>
        </p:nvSpPr>
        <p:spPr>
          <a:xfrm>
            <a:off x="3728945" y="2634202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7" name="Shape 1147"/>
          <p:cNvSpPr/>
          <p:nvPr/>
        </p:nvSpPr>
        <p:spPr>
          <a:xfrm>
            <a:off x="3923612" y="293838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8" name="Shape 1148"/>
          <p:cNvSpPr/>
          <p:nvPr/>
        </p:nvSpPr>
        <p:spPr>
          <a:xfrm>
            <a:off x="4257748" y="1420504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9" name="Shape 1149"/>
          <p:cNvSpPr/>
          <p:nvPr/>
        </p:nvSpPr>
        <p:spPr>
          <a:xfrm>
            <a:off x="4100496" y="1420504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0" name="Shape 1150"/>
          <p:cNvSpPr/>
          <p:nvPr/>
        </p:nvSpPr>
        <p:spPr>
          <a:xfrm>
            <a:off x="3829630" y="289935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1" name="Shape 1151"/>
          <p:cNvSpPr/>
          <p:nvPr/>
        </p:nvSpPr>
        <p:spPr>
          <a:xfrm>
            <a:off x="4573929" y="245659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2" name="Shape 1152"/>
          <p:cNvSpPr/>
          <p:nvPr/>
        </p:nvSpPr>
        <p:spPr>
          <a:xfrm>
            <a:off x="4927388" y="199084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3" name="Shape 1153"/>
          <p:cNvSpPr/>
          <p:nvPr/>
        </p:nvSpPr>
        <p:spPr>
          <a:xfrm>
            <a:off x="4836210" y="2123420"/>
            <a:ext cx="135600" cy="132900"/>
          </a:xfrm>
          <a:prstGeom prst="ellipse">
            <a:avLst/>
          </a:prstGeom>
          <a:solidFill>
            <a:srgbClr val="E33C6E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4" name="Shape 1154"/>
          <p:cNvSpPr/>
          <p:nvPr/>
        </p:nvSpPr>
        <p:spPr>
          <a:xfrm>
            <a:off x="4806350" y="2210100"/>
            <a:ext cx="121200" cy="1326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5" name="Shape 1155"/>
          <p:cNvSpPr/>
          <p:nvPr/>
        </p:nvSpPr>
        <p:spPr>
          <a:xfrm>
            <a:off x="5291860" y="2123420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6" name="Shape 1156"/>
          <p:cNvSpPr/>
          <p:nvPr/>
        </p:nvSpPr>
        <p:spPr>
          <a:xfrm>
            <a:off x="5529312" y="189891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7" name="Shape 1157"/>
          <p:cNvSpPr/>
          <p:nvPr/>
        </p:nvSpPr>
        <p:spPr>
          <a:xfrm>
            <a:off x="5529312" y="22559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8" name="Shape 1158"/>
          <p:cNvSpPr/>
          <p:nvPr/>
        </p:nvSpPr>
        <p:spPr>
          <a:xfrm>
            <a:off x="5105434" y="276677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9" name="Shape 1159"/>
          <p:cNvSpPr/>
          <p:nvPr/>
        </p:nvSpPr>
        <p:spPr>
          <a:xfrm>
            <a:off x="5105434" y="2501627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0" name="Shape 1160"/>
          <p:cNvSpPr/>
          <p:nvPr/>
        </p:nvSpPr>
        <p:spPr>
          <a:xfrm>
            <a:off x="5240867" y="1766338"/>
            <a:ext cx="135600" cy="132900"/>
          </a:xfrm>
          <a:prstGeom prst="ellipse">
            <a:avLst/>
          </a:prstGeom>
          <a:solidFill>
            <a:srgbClr val="E33C6E"/>
          </a:solidFill>
          <a:ln cap="flat" cmpd="sng" w="9525">
            <a:solidFill>
              <a:srgbClr val="7B173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1" name="Shape 1161"/>
          <p:cNvSpPr/>
          <p:nvPr/>
        </p:nvSpPr>
        <p:spPr>
          <a:xfrm>
            <a:off x="5614881" y="1633763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2" name="Shape 1162"/>
          <p:cNvSpPr/>
          <p:nvPr/>
        </p:nvSpPr>
        <p:spPr>
          <a:xfrm>
            <a:off x="3965063" y="22559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3" name="Shape 1163"/>
          <p:cNvSpPr/>
          <p:nvPr/>
        </p:nvSpPr>
        <p:spPr>
          <a:xfrm>
            <a:off x="3534277" y="1990845"/>
            <a:ext cx="135600" cy="132900"/>
          </a:xfrm>
          <a:prstGeom prst="ellipse">
            <a:avLst/>
          </a:prstGeom>
          <a:solidFill>
            <a:srgbClr val="E33C6E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4" name="Shape 1164"/>
          <p:cNvSpPr/>
          <p:nvPr/>
        </p:nvSpPr>
        <p:spPr>
          <a:xfrm>
            <a:off x="5656331" y="207745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5" name="Shape 1165"/>
          <p:cNvSpPr/>
          <p:nvPr/>
        </p:nvSpPr>
        <p:spPr>
          <a:xfrm>
            <a:off x="4936314" y="1553079"/>
            <a:ext cx="135600" cy="132899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rgbClr val="4C113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6" name="Shape 1166"/>
          <p:cNvSpPr/>
          <p:nvPr/>
        </p:nvSpPr>
        <p:spPr>
          <a:xfrm>
            <a:off x="5105434" y="1553079"/>
            <a:ext cx="135600" cy="132899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7" name="Shape 1167"/>
          <p:cNvSpPr/>
          <p:nvPr/>
        </p:nvSpPr>
        <p:spPr>
          <a:xfrm>
            <a:off x="5450942" y="1393186"/>
            <a:ext cx="292200" cy="281700"/>
          </a:xfrm>
          <a:prstGeom prst="diamond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8" name="Shape 1168"/>
          <p:cNvSpPr/>
          <p:nvPr/>
        </p:nvSpPr>
        <p:spPr>
          <a:xfrm>
            <a:off x="3751260" y="2692455"/>
            <a:ext cx="292200" cy="281700"/>
          </a:xfrm>
          <a:prstGeom prst="diamond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9" name="Shape 1169"/>
          <p:cNvSpPr/>
          <p:nvPr/>
        </p:nvSpPr>
        <p:spPr>
          <a:xfrm>
            <a:off x="5879795" y="128792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70" name="Shape 1170"/>
          <p:cNvSpPr/>
          <p:nvPr/>
        </p:nvSpPr>
        <p:spPr>
          <a:xfrm>
            <a:off x="5370270" y="103610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71" name="Shape 1171"/>
          <p:cNvSpPr/>
          <p:nvPr/>
        </p:nvSpPr>
        <p:spPr>
          <a:xfrm>
            <a:off x="3486040" y="1571892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72" name="Shape 1172"/>
          <p:cNvSpPr/>
          <p:nvPr/>
        </p:nvSpPr>
        <p:spPr>
          <a:xfrm>
            <a:off x="6088280" y="149201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173" name="Shape 1173"/>
          <p:cNvCxnSpPr>
            <a:stCxn id="1167" idx="1"/>
            <a:endCxn id="1166" idx="6"/>
          </p:cNvCxnSpPr>
          <p:nvPr/>
        </p:nvCxnSpPr>
        <p:spPr>
          <a:xfrm flipH="1">
            <a:off x="5240942" y="1534036"/>
            <a:ext cx="210000" cy="85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74" name="Shape 1174"/>
          <p:cNvCxnSpPr>
            <a:stCxn id="1165" idx="1"/>
            <a:endCxn id="1148" idx="5"/>
          </p:cNvCxnSpPr>
          <p:nvPr/>
        </p:nvCxnSpPr>
        <p:spPr>
          <a:xfrm rot="10800000">
            <a:off x="4373573" y="1533842"/>
            <a:ext cx="582600" cy="38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75" name="Shape 1175"/>
          <p:cNvCxnSpPr>
            <a:stCxn id="1149" idx="6"/>
          </p:cNvCxnSpPr>
          <p:nvPr/>
        </p:nvCxnSpPr>
        <p:spPr>
          <a:xfrm>
            <a:off x="4236096" y="1486954"/>
            <a:ext cx="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76" name="Shape 1176"/>
          <p:cNvCxnSpPr>
            <a:stCxn id="1149" idx="6"/>
            <a:endCxn id="1149" idx="6"/>
          </p:cNvCxnSpPr>
          <p:nvPr/>
        </p:nvCxnSpPr>
        <p:spPr>
          <a:xfrm>
            <a:off x="4236096" y="1486954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77" name="Shape 1177"/>
          <p:cNvCxnSpPr>
            <a:stCxn id="1143" idx="5"/>
            <a:endCxn id="1144" idx="2"/>
          </p:cNvCxnSpPr>
          <p:nvPr/>
        </p:nvCxnSpPr>
        <p:spPr>
          <a:xfrm>
            <a:off x="3650019" y="1336652"/>
            <a:ext cx="315000" cy="672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78" name="Shape 1178"/>
          <p:cNvCxnSpPr>
            <a:stCxn id="1146" idx="6"/>
            <a:endCxn id="1168" idx="3"/>
          </p:cNvCxnSpPr>
          <p:nvPr/>
        </p:nvCxnSpPr>
        <p:spPr>
          <a:xfrm>
            <a:off x="3864545" y="2700652"/>
            <a:ext cx="178800" cy="132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79" name="Shape 1179"/>
          <p:cNvCxnSpPr>
            <a:stCxn id="1167" idx="2"/>
            <a:endCxn id="1160" idx="0"/>
          </p:cNvCxnSpPr>
          <p:nvPr/>
        </p:nvCxnSpPr>
        <p:spPr>
          <a:xfrm flipH="1">
            <a:off x="5308742" y="1674886"/>
            <a:ext cx="288300" cy="915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80" name="Shape 1180"/>
          <p:cNvCxnSpPr>
            <a:stCxn id="1160" idx="3"/>
            <a:endCxn id="1153" idx="7"/>
          </p:cNvCxnSpPr>
          <p:nvPr/>
        </p:nvCxnSpPr>
        <p:spPr>
          <a:xfrm flipH="1">
            <a:off x="4952025" y="1879775"/>
            <a:ext cx="308700" cy="2631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81" name="Shape 1181"/>
          <p:cNvCxnSpPr>
            <a:stCxn id="1153" idx="0"/>
            <a:endCxn id="1163" idx="7"/>
          </p:cNvCxnSpPr>
          <p:nvPr/>
        </p:nvCxnSpPr>
        <p:spPr>
          <a:xfrm rot="10800000">
            <a:off x="3650010" y="2010320"/>
            <a:ext cx="1254000" cy="1131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82" name="Shape 1182"/>
          <p:cNvCxnSpPr>
            <a:stCxn id="1163" idx="5"/>
            <a:endCxn id="1168" idx="0"/>
          </p:cNvCxnSpPr>
          <p:nvPr/>
        </p:nvCxnSpPr>
        <p:spPr>
          <a:xfrm>
            <a:off x="3650019" y="2104282"/>
            <a:ext cx="247200" cy="5883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83" name="Shape 1183"/>
          <p:cNvCxnSpPr>
            <a:stCxn id="1144" idx="3"/>
            <a:endCxn id="1146" idx="1"/>
          </p:cNvCxnSpPr>
          <p:nvPr/>
        </p:nvCxnSpPr>
        <p:spPr>
          <a:xfrm flipH="1">
            <a:off x="3748821" y="2055604"/>
            <a:ext cx="236100" cy="598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184" name="Shape 1184"/>
          <p:cNvSpPr/>
          <p:nvPr/>
        </p:nvSpPr>
        <p:spPr>
          <a:xfrm>
            <a:off x="3387050" y="1891850"/>
            <a:ext cx="764700" cy="281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5" name="Shape 1185"/>
          <p:cNvSpPr txBox="1"/>
          <p:nvPr/>
        </p:nvSpPr>
        <p:spPr>
          <a:xfrm>
            <a:off x="409775" y="562025"/>
            <a:ext cx="24447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2-Point Exchange </a:t>
            </a:r>
          </a:p>
        </p:txBody>
      </p:sp>
      <p:cxnSp>
        <p:nvCxnSpPr>
          <p:cNvPr id="1186" name="Shape 1186"/>
          <p:cNvCxnSpPr/>
          <p:nvPr/>
        </p:nvCxnSpPr>
        <p:spPr>
          <a:xfrm rot="10800000">
            <a:off x="3669996" y="1289704"/>
            <a:ext cx="498300" cy="26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87" name="Shape 1187"/>
          <p:cNvCxnSpPr/>
          <p:nvPr/>
        </p:nvCxnSpPr>
        <p:spPr>
          <a:xfrm flipH="1" rot="10800000">
            <a:off x="4168296" y="1533904"/>
            <a:ext cx="205200" cy="19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188" name="Shape 1188"/>
          <p:cNvCxnSpPr/>
          <p:nvPr/>
        </p:nvCxnSpPr>
        <p:spPr>
          <a:xfrm rot="10800000">
            <a:off x="4956093" y="1572542"/>
            <a:ext cx="169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3" name="Shape 1193"/>
          <p:cNvPicPr preferRelativeResize="0"/>
          <p:nvPr/>
        </p:nvPicPr>
        <p:blipFill rotWithShape="1">
          <a:blip r:embed="rId3">
            <a:alphaModFix/>
          </a:blip>
          <a:srcRect b="0" l="0" r="53231" t="0"/>
          <a:stretch/>
        </p:blipFill>
        <p:spPr>
          <a:xfrm>
            <a:off x="2964066" y="82199"/>
            <a:ext cx="3630900" cy="48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4" name="Shape 1194"/>
          <p:cNvSpPr/>
          <p:nvPr/>
        </p:nvSpPr>
        <p:spPr>
          <a:xfrm rot="-2177339">
            <a:off x="2639780" y="778000"/>
            <a:ext cx="3864438" cy="255788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5" name="Shape 1195"/>
          <p:cNvSpPr/>
          <p:nvPr/>
        </p:nvSpPr>
        <p:spPr>
          <a:xfrm>
            <a:off x="3534277" y="1223215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6" name="Shape 1196"/>
          <p:cNvSpPr/>
          <p:nvPr/>
        </p:nvSpPr>
        <p:spPr>
          <a:xfrm>
            <a:off x="3965063" y="1942167"/>
            <a:ext cx="135600" cy="132900"/>
          </a:xfrm>
          <a:prstGeom prst="ellipse">
            <a:avLst/>
          </a:prstGeom>
          <a:solidFill>
            <a:srgbClr val="E33C6E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7" name="Shape 1197"/>
          <p:cNvSpPr/>
          <p:nvPr/>
        </p:nvSpPr>
        <p:spPr>
          <a:xfrm>
            <a:off x="3728945" y="276677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8" name="Shape 1198"/>
          <p:cNvSpPr/>
          <p:nvPr/>
        </p:nvSpPr>
        <p:spPr>
          <a:xfrm>
            <a:off x="3728945" y="2634202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9" name="Shape 1199"/>
          <p:cNvSpPr/>
          <p:nvPr/>
        </p:nvSpPr>
        <p:spPr>
          <a:xfrm>
            <a:off x="3923612" y="293838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0" name="Shape 1200"/>
          <p:cNvSpPr/>
          <p:nvPr/>
        </p:nvSpPr>
        <p:spPr>
          <a:xfrm>
            <a:off x="4257748" y="1420504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1" name="Shape 1201"/>
          <p:cNvSpPr/>
          <p:nvPr/>
        </p:nvSpPr>
        <p:spPr>
          <a:xfrm>
            <a:off x="4100496" y="1420504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2" name="Shape 1202"/>
          <p:cNvSpPr/>
          <p:nvPr/>
        </p:nvSpPr>
        <p:spPr>
          <a:xfrm>
            <a:off x="3829630" y="289935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3" name="Shape 1203"/>
          <p:cNvSpPr/>
          <p:nvPr/>
        </p:nvSpPr>
        <p:spPr>
          <a:xfrm>
            <a:off x="4573929" y="245659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4" name="Shape 1204"/>
          <p:cNvSpPr/>
          <p:nvPr/>
        </p:nvSpPr>
        <p:spPr>
          <a:xfrm>
            <a:off x="4927388" y="199084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5" name="Shape 1205"/>
          <p:cNvSpPr/>
          <p:nvPr/>
        </p:nvSpPr>
        <p:spPr>
          <a:xfrm>
            <a:off x="4836210" y="2123420"/>
            <a:ext cx="135600" cy="132900"/>
          </a:xfrm>
          <a:prstGeom prst="ellipse">
            <a:avLst/>
          </a:prstGeom>
          <a:solidFill>
            <a:srgbClr val="E33C6E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6" name="Shape 1206"/>
          <p:cNvSpPr/>
          <p:nvPr/>
        </p:nvSpPr>
        <p:spPr>
          <a:xfrm>
            <a:off x="4806350" y="2210100"/>
            <a:ext cx="121200" cy="1326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7" name="Shape 1207"/>
          <p:cNvSpPr/>
          <p:nvPr/>
        </p:nvSpPr>
        <p:spPr>
          <a:xfrm>
            <a:off x="5291860" y="2123420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8" name="Shape 1208"/>
          <p:cNvSpPr/>
          <p:nvPr/>
        </p:nvSpPr>
        <p:spPr>
          <a:xfrm>
            <a:off x="5529312" y="189891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9" name="Shape 1209"/>
          <p:cNvSpPr/>
          <p:nvPr/>
        </p:nvSpPr>
        <p:spPr>
          <a:xfrm>
            <a:off x="5529312" y="22559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0" name="Shape 1210"/>
          <p:cNvSpPr/>
          <p:nvPr/>
        </p:nvSpPr>
        <p:spPr>
          <a:xfrm>
            <a:off x="5105434" y="276677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1" name="Shape 1211"/>
          <p:cNvSpPr/>
          <p:nvPr/>
        </p:nvSpPr>
        <p:spPr>
          <a:xfrm>
            <a:off x="5105434" y="2501627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2" name="Shape 1212"/>
          <p:cNvSpPr/>
          <p:nvPr/>
        </p:nvSpPr>
        <p:spPr>
          <a:xfrm>
            <a:off x="5240867" y="1766338"/>
            <a:ext cx="135600" cy="132900"/>
          </a:xfrm>
          <a:prstGeom prst="ellipse">
            <a:avLst/>
          </a:prstGeom>
          <a:solidFill>
            <a:srgbClr val="E33C6E"/>
          </a:solidFill>
          <a:ln cap="flat" cmpd="sng" w="9525">
            <a:solidFill>
              <a:srgbClr val="7B173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3" name="Shape 1213"/>
          <p:cNvSpPr/>
          <p:nvPr/>
        </p:nvSpPr>
        <p:spPr>
          <a:xfrm>
            <a:off x="5614881" y="1633763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4" name="Shape 1214"/>
          <p:cNvSpPr/>
          <p:nvPr/>
        </p:nvSpPr>
        <p:spPr>
          <a:xfrm>
            <a:off x="3965063" y="22559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5" name="Shape 1215"/>
          <p:cNvSpPr/>
          <p:nvPr/>
        </p:nvSpPr>
        <p:spPr>
          <a:xfrm>
            <a:off x="3534277" y="1990845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6" name="Shape 1216"/>
          <p:cNvSpPr/>
          <p:nvPr/>
        </p:nvSpPr>
        <p:spPr>
          <a:xfrm>
            <a:off x="5656331" y="207745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7" name="Shape 1217"/>
          <p:cNvSpPr/>
          <p:nvPr/>
        </p:nvSpPr>
        <p:spPr>
          <a:xfrm>
            <a:off x="4936314" y="1553079"/>
            <a:ext cx="135600" cy="132899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rgbClr val="4C113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8" name="Shape 1218"/>
          <p:cNvSpPr/>
          <p:nvPr/>
        </p:nvSpPr>
        <p:spPr>
          <a:xfrm>
            <a:off x="5105434" y="1553079"/>
            <a:ext cx="135600" cy="132899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9" name="Shape 1219"/>
          <p:cNvSpPr/>
          <p:nvPr/>
        </p:nvSpPr>
        <p:spPr>
          <a:xfrm>
            <a:off x="5450942" y="1393186"/>
            <a:ext cx="292200" cy="281700"/>
          </a:xfrm>
          <a:prstGeom prst="diamond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0" name="Shape 1220"/>
          <p:cNvSpPr/>
          <p:nvPr/>
        </p:nvSpPr>
        <p:spPr>
          <a:xfrm>
            <a:off x="3751260" y="2692455"/>
            <a:ext cx="292200" cy="281700"/>
          </a:xfrm>
          <a:prstGeom prst="diamond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1" name="Shape 1221"/>
          <p:cNvSpPr/>
          <p:nvPr/>
        </p:nvSpPr>
        <p:spPr>
          <a:xfrm>
            <a:off x="5879795" y="128792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2" name="Shape 1222"/>
          <p:cNvSpPr/>
          <p:nvPr/>
        </p:nvSpPr>
        <p:spPr>
          <a:xfrm>
            <a:off x="5370270" y="103610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3" name="Shape 1223"/>
          <p:cNvSpPr/>
          <p:nvPr/>
        </p:nvSpPr>
        <p:spPr>
          <a:xfrm>
            <a:off x="3486040" y="1571892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4" name="Shape 1224"/>
          <p:cNvSpPr/>
          <p:nvPr/>
        </p:nvSpPr>
        <p:spPr>
          <a:xfrm>
            <a:off x="6088280" y="149201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225" name="Shape 1225"/>
          <p:cNvCxnSpPr>
            <a:stCxn id="1219" idx="1"/>
            <a:endCxn id="1218" idx="6"/>
          </p:cNvCxnSpPr>
          <p:nvPr/>
        </p:nvCxnSpPr>
        <p:spPr>
          <a:xfrm flipH="1">
            <a:off x="5240942" y="1534036"/>
            <a:ext cx="210000" cy="85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26" name="Shape 1226"/>
          <p:cNvCxnSpPr>
            <a:stCxn id="1217" idx="1"/>
            <a:endCxn id="1200" idx="5"/>
          </p:cNvCxnSpPr>
          <p:nvPr/>
        </p:nvCxnSpPr>
        <p:spPr>
          <a:xfrm rot="10800000">
            <a:off x="4373573" y="1533842"/>
            <a:ext cx="582600" cy="38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27" name="Shape 1227"/>
          <p:cNvCxnSpPr>
            <a:stCxn id="1201" idx="6"/>
          </p:cNvCxnSpPr>
          <p:nvPr/>
        </p:nvCxnSpPr>
        <p:spPr>
          <a:xfrm>
            <a:off x="4236096" y="1486954"/>
            <a:ext cx="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28" name="Shape 1228"/>
          <p:cNvCxnSpPr>
            <a:stCxn id="1201" idx="6"/>
            <a:endCxn id="1201" idx="6"/>
          </p:cNvCxnSpPr>
          <p:nvPr/>
        </p:nvCxnSpPr>
        <p:spPr>
          <a:xfrm>
            <a:off x="4236096" y="1486954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29" name="Shape 1229"/>
          <p:cNvCxnSpPr>
            <a:stCxn id="1195" idx="5"/>
            <a:endCxn id="1215" idx="0"/>
          </p:cNvCxnSpPr>
          <p:nvPr/>
        </p:nvCxnSpPr>
        <p:spPr>
          <a:xfrm flipH="1">
            <a:off x="3602019" y="1336652"/>
            <a:ext cx="48000" cy="654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30" name="Shape 1230"/>
          <p:cNvCxnSpPr>
            <a:stCxn id="1198" idx="6"/>
            <a:endCxn id="1220" idx="3"/>
          </p:cNvCxnSpPr>
          <p:nvPr/>
        </p:nvCxnSpPr>
        <p:spPr>
          <a:xfrm>
            <a:off x="3864545" y="2700652"/>
            <a:ext cx="178800" cy="132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31" name="Shape 1231"/>
          <p:cNvCxnSpPr>
            <a:stCxn id="1219" idx="2"/>
            <a:endCxn id="1212" idx="0"/>
          </p:cNvCxnSpPr>
          <p:nvPr/>
        </p:nvCxnSpPr>
        <p:spPr>
          <a:xfrm flipH="1">
            <a:off x="5308742" y="1674886"/>
            <a:ext cx="288300" cy="915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32" name="Shape 1232"/>
          <p:cNvCxnSpPr>
            <a:stCxn id="1212" idx="3"/>
            <a:endCxn id="1205" idx="7"/>
          </p:cNvCxnSpPr>
          <p:nvPr/>
        </p:nvCxnSpPr>
        <p:spPr>
          <a:xfrm flipH="1">
            <a:off x="4952025" y="1879775"/>
            <a:ext cx="308700" cy="2631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33" name="Shape 1233"/>
          <p:cNvCxnSpPr>
            <a:stCxn id="1205" idx="0"/>
            <a:endCxn id="1196" idx="5"/>
          </p:cNvCxnSpPr>
          <p:nvPr/>
        </p:nvCxnSpPr>
        <p:spPr>
          <a:xfrm rot="10800000">
            <a:off x="4080810" y="2055620"/>
            <a:ext cx="823200" cy="678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34" name="Shape 1234"/>
          <p:cNvCxnSpPr>
            <a:stCxn id="1196" idx="4"/>
            <a:endCxn id="1220" idx="0"/>
          </p:cNvCxnSpPr>
          <p:nvPr/>
        </p:nvCxnSpPr>
        <p:spPr>
          <a:xfrm flipH="1">
            <a:off x="3897263" y="2075067"/>
            <a:ext cx="135600" cy="6174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35" name="Shape 1235"/>
          <p:cNvCxnSpPr>
            <a:stCxn id="1215" idx="5"/>
            <a:endCxn id="1198" idx="1"/>
          </p:cNvCxnSpPr>
          <p:nvPr/>
        </p:nvCxnSpPr>
        <p:spPr>
          <a:xfrm>
            <a:off x="3650019" y="2104282"/>
            <a:ext cx="98700" cy="549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236" name="Shape 1236"/>
          <p:cNvSpPr txBox="1"/>
          <p:nvPr/>
        </p:nvSpPr>
        <p:spPr>
          <a:xfrm>
            <a:off x="409775" y="562025"/>
            <a:ext cx="24447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Improved Routes after </a:t>
            </a:r>
            <a:r>
              <a:rPr lang="en"/>
              <a:t>2-Point Exchange </a:t>
            </a:r>
          </a:p>
        </p:txBody>
      </p:sp>
      <p:cxnSp>
        <p:nvCxnSpPr>
          <p:cNvPr id="1237" name="Shape 1237"/>
          <p:cNvCxnSpPr/>
          <p:nvPr/>
        </p:nvCxnSpPr>
        <p:spPr>
          <a:xfrm rot="10800000">
            <a:off x="3669996" y="1289704"/>
            <a:ext cx="498300" cy="26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38" name="Shape 1238"/>
          <p:cNvCxnSpPr/>
          <p:nvPr/>
        </p:nvCxnSpPr>
        <p:spPr>
          <a:xfrm flipH="1" rot="10800000">
            <a:off x="4168296" y="1533904"/>
            <a:ext cx="205200" cy="19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39" name="Shape 1239"/>
          <p:cNvCxnSpPr/>
          <p:nvPr/>
        </p:nvCxnSpPr>
        <p:spPr>
          <a:xfrm rot="10800000">
            <a:off x="4956093" y="1572542"/>
            <a:ext cx="169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Shape 1244"/>
          <p:cNvSpPr txBox="1"/>
          <p:nvPr/>
        </p:nvSpPr>
        <p:spPr>
          <a:xfrm>
            <a:off x="409775" y="562025"/>
            <a:ext cx="24447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1</a:t>
            </a:r>
            <a:r>
              <a:rPr lang="en"/>
              <a:t>-Point Movement</a:t>
            </a:r>
          </a:p>
        </p:txBody>
      </p:sp>
      <p:pic>
        <p:nvPicPr>
          <p:cNvPr id="1245" name="Shape 1245"/>
          <p:cNvPicPr preferRelativeResize="0"/>
          <p:nvPr/>
        </p:nvPicPr>
        <p:blipFill rotWithShape="1">
          <a:blip r:embed="rId3">
            <a:alphaModFix/>
          </a:blip>
          <a:srcRect b="0" l="0" r="53231" t="0"/>
          <a:stretch/>
        </p:blipFill>
        <p:spPr>
          <a:xfrm>
            <a:off x="2964066" y="82199"/>
            <a:ext cx="3630900" cy="48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Shape 1246"/>
          <p:cNvSpPr/>
          <p:nvPr/>
        </p:nvSpPr>
        <p:spPr>
          <a:xfrm rot="-2177339">
            <a:off x="2639780" y="778000"/>
            <a:ext cx="3864438" cy="255788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7" name="Shape 1247"/>
          <p:cNvSpPr/>
          <p:nvPr/>
        </p:nvSpPr>
        <p:spPr>
          <a:xfrm>
            <a:off x="3534277" y="1223215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8" name="Shape 1248"/>
          <p:cNvSpPr/>
          <p:nvPr/>
        </p:nvSpPr>
        <p:spPr>
          <a:xfrm>
            <a:off x="3965063" y="1942167"/>
            <a:ext cx="135600" cy="132900"/>
          </a:xfrm>
          <a:prstGeom prst="ellipse">
            <a:avLst/>
          </a:prstGeom>
          <a:solidFill>
            <a:srgbClr val="E33C6E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9" name="Shape 1249"/>
          <p:cNvSpPr/>
          <p:nvPr/>
        </p:nvSpPr>
        <p:spPr>
          <a:xfrm>
            <a:off x="3728945" y="276677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0" name="Shape 1250"/>
          <p:cNvSpPr/>
          <p:nvPr/>
        </p:nvSpPr>
        <p:spPr>
          <a:xfrm>
            <a:off x="3728945" y="2634202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1" name="Shape 1251"/>
          <p:cNvSpPr/>
          <p:nvPr/>
        </p:nvSpPr>
        <p:spPr>
          <a:xfrm>
            <a:off x="3923612" y="293838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2" name="Shape 1252"/>
          <p:cNvSpPr/>
          <p:nvPr/>
        </p:nvSpPr>
        <p:spPr>
          <a:xfrm>
            <a:off x="4257748" y="1420504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3" name="Shape 1253"/>
          <p:cNvSpPr/>
          <p:nvPr/>
        </p:nvSpPr>
        <p:spPr>
          <a:xfrm>
            <a:off x="4100496" y="1420504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4" name="Shape 1254"/>
          <p:cNvSpPr/>
          <p:nvPr/>
        </p:nvSpPr>
        <p:spPr>
          <a:xfrm>
            <a:off x="3829630" y="289935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5" name="Shape 1255"/>
          <p:cNvSpPr/>
          <p:nvPr/>
        </p:nvSpPr>
        <p:spPr>
          <a:xfrm>
            <a:off x="4573929" y="245659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6" name="Shape 1256"/>
          <p:cNvSpPr/>
          <p:nvPr/>
        </p:nvSpPr>
        <p:spPr>
          <a:xfrm>
            <a:off x="4927388" y="199084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7" name="Shape 1257"/>
          <p:cNvSpPr/>
          <p:nvPr/>
        </p:nvSpPr>
        <p:spPr>
          <a:xfrm>
            <a:off x="4836210" y="2123420"/>
            <a:ext cx="135600" cy="132900"/>
          </a:xfrm>
          <a:prstGeom prst="ellipse">
            <a:avLst/>
          </a:prstGeom>
          <a:solidFill>
            <a:srgbClr val="E33C6E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8" name="Shape 1258"/>
          <p:cNvSpPr/>
          <p:nvPr/>
        </p:nvSpPr>
        <p:spPr>
          <a:xfrm>
            <a:off x="4806350" y="2210100"/>
            <a:ext cx="121200" cy="1326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9" name="Shape 1259"/>
          <p:cNvSpPr/>
          <p:nvPr/>
        </p:nvSpPr>
        <p:spPr>
          <a:xfrm>
            <a:off x="5291860" y="2123420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0" name="Shape 1260"/>
          <p:cNvSpPr/>
          <p:nvPr/>
        </p:nvSpPr>
        <p:spPr>
          <a:xfrm>
            <a:off x="5529312" y="189891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1" name="Shape 1261"/>
          <p:cNvSpPr/>
          <p:nvPr/>
        </p:nvSpPr>
        <p:spPr>
          <a:xfrm>
            <a:off x="5529312" y="22559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2" name="Shape 1262"/>
          <p:cNvSpPr/>
          <p:nvPr/>
        </p:nvSpPr>
        <p:spPr>
          <a:xfrm>
            <a:off x="5105434" y="276677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3" name="Shape 1263"/>
          <p:cNvSpPr/>
          <p:nvPr/>
        </p:nvSpPr>
        <p:spPr>
          <a:xfrm>
            <a:off x="5105434" y="2501627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4" name="Shape 1264"/>
          <p:cNvSpPr/>
          <p:nvPr/>
        </p:nvSpPr>
        <p:spPr>
          <a:xfrm>
            <a:off x="5240867" y="1766338"/>
            <a:ext cx="135600" cy="132900"/>
          </a:xfrm>
          <a:prstGeom prst="ellipse">
            <a:avLst/>
          </a:prstGeom>
          <a:solidFill>
            <a:srgbClr val="E33C6E"/>
          </a:solidFill>
          <a:ln cap="flat" cmpd="sng" w="9525">
            <a:solidFill>
              <a:srgbClr val="7B173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5" name="Shape 1265"/>
          <p:cNvSpPr/>
          <p:nvPr/>
        </p:nvSpPr>
        <p:spPr>
          <a:xfrm>
            <a:off x="5614881" y="1633763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6" name="Shape 1266"/>
          <p:cNvSpPr/>
          <p:nvPr/>
        </p:nvSpPr>
        <p:spPr>
          <a:xfrm>
            <a:off x="3965063" y="22559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7" name="Shape 1267"/>
          <p:cNvSpPr/>
          <p:nvPr/>
        </p:nvSpPr>
        <p:spPr>
          <a:xfrm>
            <a:off x="3534277" y="1990845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8" name="Shape 1268"/>
          <p:cNvSpPr/>
          <p:nvPr/>
        </p:nvSpPr>
        <p:spPr>
          <a:xfrm>
            <a:off x="5656331" y="207745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9" name="Shape 1269"/>
          <p:cNvSpPr/>
          <p:nvPr/>
        </p:nvSpPr>
        <p:spPr>
          <a:xfrm>
            <a:off x="4936314" y="1553079"/>
            <a:ext cx="135600" cy="132899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rgbClr val="4C113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0" name="Shape 1270"/>
          <p:cNvSpPr/>
          <p:nvPr/>
        </p:nvSpPr>
        <p:spPr>
          <a:xfrm>
            <a:off x="5105434" y="1553079"/>
            <a:ext cx="135600" cy="132899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1" name="Shape 1271"/>
          <p:cNvSpPr/>
          <p:nvPr/>
        </p:nvSpPr>
        <p:spPr>
          <a:xfrm>
            <a:off x="5450942" y="1393186"/>
            <a:ext cx="292200" cy="281700"/>
          </a:xfrm>
          <a:prstGeom prst="diamond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2" name="Shape 1272"/>
          <p:cNvSpPr/>
          <p:nvPr/>
        </p:nvSpPr>
        <p:spPr>
          <a:xfrm>
            <a:off x="3751260" y="2692455"/>
            <a:ext cx="292200" cy="281700"/>
          </a:xfrm>
          <a:prstGeom prst="diamond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3" name="Shape 1273"/>
          <p:cNvSpPr/>
          <p:nvPr/>
        </p:nvSpPr>
        <p:spPr>
          <a:xfrm>
            <a:off x="5879795" y="128792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4" name="Shape 1274"/>
          <p:cNvSpPr/>
          <p:nvPr/>
        </p:nvSpPr>
        <p:spPr>
          <a:xfrm>
            <a:off x="5370270" y="103610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5" name="Shape 1275"/>
          <p:cNvSpPr/>
          <p:nvPr/>
        </p:nvSpPr>
        <p:spPr>
          <a:xfrm>
            <a:off x="3486040" y="1571892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6" name="Shape 1276"/>
          <p:cNvSpPr/>
          <p:nvPr/>
        </p:nvSpPr>
        <p:spPr>
          <a:xfrm>
            <a:off x="6088280" y="149201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277" name="Shape 1277"/>
          <p:cNvCxnSpPr>
            <a:stCxn id="1271" idx="1"/>
            <a:endCxn id="1270" idx="6"/>
          </p:cNvCxnSpPr>
          <p:nvPr/>
        </p:nvCxnSpPr>
        <p:spPr>
          <a:xfrm flipH="1">
            <a:off x="5240942" y="1534036"/>
            <a:ext cx="210000" cy="85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78" name="Shape 1278"/>
          <p:cNvCxnSpPr>
            <a:stCxn id="1269" idx="1"/>
            <a:endCxn id="1252" idx="5"/>
          </p:cNvCxnSpPr>
          <p:nvPr/>
        </p:nvCxnSpPr>
        <p:spPr>
          <a:xfrm rot="10800000">
            <a:off x="4373573" y="1533842"/>
            <a:ext cx="582600" cy="38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79" name="Shape 1279"/>
          <p:cNvCxnSpPr>
            <a:stCxn id="1253" idx="6"/>
          </p:cNvCxnSpPr>
          <p:nvPr/>
        </p:nvCxnSpPr>
        <p:spPr>
          <a:xfrm>
            <a:off x="4236096" y="1486954"/>
            <a:ext cx="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80" name="Shape 1280"/>
          <p:cNvCxnSpPr>
            <a:stCxn id="1253" idx="6"/>
            <a:endCxn id="1253" idx="6"/>
          </p:cNvCxnSpPr>
          <p:nvPr/>
        </p:nvCxnSpPr>
        <p:spPr>
          <a:xfrm>
            <a:off x="4236096" y="1486954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81" name="Shape 1281"/>
          <p:cNvCxnSpPr>
            <a:stCxn id="1247" idx="5"/>
            <a:endCxn id="1267" idx="0"/>
          </p:cNvCxnSpPr>
          <p:nvPr/>
        </p:nvCxnSpPr>
        <p:spPr>
          <a:xfrm flipH="1">
            <a:off x="3602019" y="1336652"/>
            <a:ext cx="48000" cy="654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82" name="Shape 1282"/>
          <p:cNvCxnSpPr>
            <a:stCxn id="1250" idx="6"/>
            <a:endCxn id="1272" idx="3"/>
          </p:cNvCxnSpPr>
          <p:nvPr/>
        </p:nvCxnSpPr>
        <p:spPr>
          <a:xfrm>
            <a:off x="3864545" y="2700652"/>
            <a:ext cx="178800" cy="132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83" name="Shape 1283"/>
          <p:cNvCxnSpPr>
            <a:stCxn id="1271" idx="2"/>
            <a:endCxn id="1264" idx="0"/>
          </p:cNvCxnSpPr>
          <p:nvPr/>
        </p:nvCxnSpPr>
        <p:spPr>
          <a:xfrm flipH="1">
            <a:off x="5308742" y="1674886"/>
            <a:ext cx="288300" cy="915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84" name="Shape 1284"/>
          <p:cNvCxnSpPr>
            <a:stCxn id="1264" idx="3"/>
            <a:endCxn id="1257" idx="7"/>
          </p:cNvCxnSpPr>
          <p:nvPr/>
        </p:nvCxnSpPr>
        <p:spPr>
          <a:xfrm flipH="1">
            <a:off x="4952025" y="1879775"/>
            <a:ext cx="308700" cy="2631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85" name="Shape 1285"/>
          <p:cNvCxnSpPr>
            <a:stCxn id="1257" idx="0"/>
            <a:endCxn id="1248" idx="5"/>
          </p:cNvCxnSpPr>
          <p:nvPr/>
        </p:nvCxnSpPr>
        <p:spPr>
          <a:xfrm rot="10800000">
            <a:off x="4080810" y="2055620"/>
            <a:ext cx="823200" cy="678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86" name="Shape 1286"/>
          <p:cNvCxnSpPr>
            <a:stCxn id="1248" idx="4"/>
            <a:endCxn id="1272" idx="0"/>
          </p:cNvCxnSpPr>
          <p:nvPr/>
        </p:nvCxnSpPr>
        <p:spPr>
          <a:xfrm flipH="1">
            <a:off x="3897263" y="2075067"/>
            <a:ext cx="135600" cy="6174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87" name="Shape 1287"/>
          <p:cNvCxnSpPr>
            <a:stCxn id="1267" idx="5"/>
            <a:endCxn id="1250" idx="1"/>
          </p:cNvCxnSpPr>
          <p:nvPr/>
        </p:nvCxnSpPr>
        <p:spPr>
          <a:xfrm>
            <a:off x="3650019" y="2104282"/>
            <a:ext cx="98700" cy="549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288" name="Shape 1288"/>
          <p:cNvSpPr/>
          <p:nvPr/>
        </p:nvSpPr>
        <p:spPr>
          <a:xfrm>
            <a:off x="5093650" y="1505375"/>
            <a:ext cx="308700" cy="436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289" name="Shape 1289"/>
          <p:cNvCxnSpPr/>
          <p:nvPr/>
        </p:nvCxnSpPr>
        <p:spPr>
          <a:xfrm rot="10800000">
            <a:off x="3669996" y="1289704"/>
            <a:ext cx="498300" cy="26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90" name="Shape 1290"/>
          <p:cNvCxnSpPr/>
          <p:nvPr/>
        </p:nvCxnSpPr>
        <p:spPr>
          <a:xfrm flipH="1" rot="10800000">
            <a:off x="4168296" y="1533904"/>
            <a:ext cx="205200" cy="19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91" name="Shape 1291"/>
          <p:cNvCxnSpPr/>
          <p:nvPr/>
        </p:nvCxnSpPr>
        <p:spPr>
          <a:xfrm rot="10800000">
            <a:off x="4956093" y="1572542"/>
            <a:ext cx="169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8475" y="110212"/>
            <a:ext cx="3067050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3469175" y="1254762"/>
            <a:ext cx="19701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1 hour, 17 minutes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8225" y="1834537"/>
            <a:ext cx="2651362" cy="319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Shape 1296"/>
          <p:cNvSpPr txBox="1"/>
          <p:nvPr/>
        </p:nvSpPr>
        <p:spPr>
          <a:xfrm>
            <a:off x="409775" y="562025"/>
            <a:ext cx="24447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Improved OPT Route after </a:t>
            </a:r>
            <a:r>
              <a:rPr lang="en"/>
              <a:t>1-Point Movement</a:t>
            </a:r>
          </a:p>
        </p:txBody>
      </p:sp>
      <p:pic>
        <p:nvPicPr>
          <p:cNvPr id="1297" name="Shape 1297"/>
          <p:cNvPicPr preferRelativeResize="0"/>
          <p:nvPr/>
        </p:nvPicPr>
        <p:blipFill rotWithShape="1">
          <a:blip r:embed="rId3">
            <a:alphaModFix/>
          </a:blip>
          <a:srcRect b="0" l="0" r="53231" t="0"/>
          <a:stretch/>
        </p:blipFill>
        <p:spPr>
          <a:xfrm>
            <a:off x="2964066" y="82199"/>
            <a:ext cx="3630900" cy="48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8" name="Shape 1298"/>
          <p:cNvSpPr/>
          <p:nvPr/>
        </p:nvSpPr>
        <p:spPr>
          <a:xfrm rot="-2177339">
            <a:off x="2639780" y="778000"/>
            <a:ext cx="3864438" cy="255788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9" name="Shape 1299"/>
          <p:cNvSpPr/>
          <p:nvPr/>
        </p:nvSpPr>
        <p:spPr>
          <a:xfrm>
            <a:off x="3534277" y="1223215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0" name="Shape 1300"/>
          <p:cNvSpPr/>
          <p:nvPr/>
        </p:nvSpPr>
        <p:spPr>
          <a:xfrm>
            <a:off x="3965063" y="1942167"/>
            <a:ext cx="135600" cy="132900"/>
          </a:xfrm>
          <a:prstGeom prst="ellipse">
            <a:avLst/>
          </a:prstGeom>
          <a:solidFill>
            <a:srgbClr val="E33C6E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1" name="Shape 1301"/>
          <p:cNvSpPr/>
          <p:nvPr/>
        </p:nvSpPr>
        <p:spPr>
          <a:xfrm>
            <a:off x="3728945" y="276677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2" name="Shape 1302"/>
          <p:cNvSpPr/>
          <p:nvPr/>
        </p:nvSpPr>
        <p:spPr>
          <a:xfrm>
            <a:off x="3728945" y="2634202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3" name="Shape 1303"/>
          <p:cNvSpPr/>
          <p:nvPr/>
        </p:nvSpPr>
        <p:spPr>
          <a:xfrm>
            <a:off x="3923612" y="293838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4" name="Shape 1304"/>
          <p:cNvSpPr/>
          <p:nvPr/>
        </p:nvSpPr>
        <p:spPr>
          <a:xfrm>
            <a:off x="4257748" y="1420504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5" name="Shape 1305"/>
          <p:cNvSpPr/>
          <p:nvPr/>
        </p:nvSpPr>
        <p:spPr>
          <a:xfrm>
            <a:off x="4100496" y="1420504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6" name="Shape 1306"/>
          <p:cNvSpPr/>
          <p:nvPr/>
        </p:nvSpPr>
        <p:spPr>
          <a:xfrm>
            <a:off x="3829630" y="289935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7" name="Shape 1307"/>
          <p:cNvSpPr/>
          <p:nvPr/>
        </p:nvSpPr>
        <p:spPr>
          <a:xfrm>
            <a:off x="4573929" y="245659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8" name="Shape 1308"/>
          <p:cNvSpPr/>
          <p:nvPr/>
        </p:nvSpPr>
        <p:spPr>
          <a:xfrm>
            <a:off x="4927388" y="199084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9" name="Shape 1309"/>
          <p:cNvSpPr/>
          <p:nvPr/>
        </p:nvSpPr>
        <p:spPr>
          <a:xfrm>
            <a:off x="4836210" y="2123420"/>
            <a:ext cx="135600" cy="132900"/>
          </a:xfrm>
          <a:prstGeom prst="ellipse">
            <a:avLst/>
          </a:prstGeom>
          <a:solidFill>
            <a:srgbClr val="E33C6E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0" name="Shape 1310"/>
          <p:cNvSpPr/>
          <p:nvPr/>
        </p:nvSpPr>
        <p:spPr>
          <a:xfrm>
            <a:off x="4806350" y="2210100"/>
            <a:ext cx="121200" cy="1326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1" name="Shape 1311"/>
          <p:cNvSpPr/>
          <p:nvPr/>
        </p:nvSpPr>
        <p:spPr>
          <a:xfrm>
            <a:off x="5291860" y="2123420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2" name="Shape 1312"/>
          <p:cNvSpPr/>
          <p:nvPr/>
        </p:nvSpPr>
        <p:spPr>
          <a:xfrm>
            <a:off x="5529312" y="189891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3" name="Shape 1313"/>
          <p:cNvSpPr/>
          <p:nvPr/>
        </p:nvSpPr>
        <p:spPr>
          <a:xfrm>
            <a:off x="5529312" y="22559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4" name="Shape 1314"/>
          <p:cNvSpPr/>
          <p:nvPr/>
        </p:nvSpPr>
        <p:spPr>
          <a:xfrm>
            <a:off x="5105434" y="276677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5" name="Shape 1315"/>
          <p:cNvSpPr/>
          <p:nvPr/>
        </p:nvSpPr>
        <p:spPr>
          <a:xfrm>
            <a:off x="5105434" y="2501627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6" name="Shape 1316"/>
          <p:cNvSpPr/>
          <p:nvPr/>
        </p:nvSpPr>
        <p:spPr>
          <a:xfrm>
            <a:off x="5614881" y="1633763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7" name="Shape 1317"/>
          <p:cNvSpPr/>
          <p:nvPr/>
        </p:nvSpPr>
        <p:spPr>
          <a:xfrm>
            <a:off x="3965063" y="22559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8" name="Shape 1318"/>
          <p:cNvSpPr/>
          <p:nvPr/>
        </p:nvSpPr>
        <p:spPr>
          <a:xfrm>
            <a:off x="3534277" y="1990845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9" name="Shape 1319"/>
          <p:cNvSpPr/>
          <p:nvPr/>
        </p:nvSpPr>
        <p:spPr>
          <a:xfrm>
            <a:off x="5656331" y="207745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0" name="Shape 1320"/>
          <p:cNvSpPr/>
          <p:nvPr/>
        </p:nvSpPr>
        <p:spPr>
          <a:xfrm>
            <a:off x="4936314" y="1553079"/>
            <a:ext cx="135600" cy="132899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rgbClr val="4C113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1" name="Shape 1321"/>
          <p:cNvSpPr/>
          <p:nvPr/>
        </p:nvSpPr>
        <p:spPr>
          <a:xfrm>
            <a:off x="5105434" y="1553079"/>
            <a:ext cx="135600" cy="132899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2" name="Shape 1322"/>
          <p:cNvSpPr/>
          <p:nvPr/>
        </p:nvSpPr>
        <p:spPr>
          <a:xfrm>
            <a:off x="5450942" y="1393186"/>
            <a:ext cx="292200" cy="281700"/>
          </a:xfrm>
          <a:prstGeom prst="diamond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3" name="Shape 1323"/>
          <p:cNvSpPr/>
          <p:nvPr/>
        </p:nvSpPr>
        <p:spPr>
          <a:xfrm>
            <a:off x="3751260" y="2692455"/>
            <a:ext cx="292200" cy="281700"/>
          </a:xfrm>
          <a:prstGeom prst="diamond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4" name="Shape 1324"/>
          <p:cNvSpPr/>
          <p:nvPr/>
        </p:nvSpPr>
        <p:spPr>
          <a:xfrm>
            <a:off x="5879795" y="128792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5" name="Shape 1325"/>
          <p:cNvSpPr/>
          <p:nvPr/>
        </p:nvSpPr>
        <p:spPr>
          <a:xfrm>
            <a:off x="5370270" y="103610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6" name="Shape 1326"/>
          <p:cNvSpPr/>
          <p:nvPr/>
        </p:nvSpPr>
        <p:spPr>
          <a:xfrm>
            <a:off x="3486040" y="1571892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7" name="Shape 1327"/>
          <p:cNvSpPr/>
          <p:nvPr/>
        </p:nvSpPr>
        <p:spPr>
          <a:xfrm>
            <a:off x="6088280" y="149201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328" name="Shape 1328"/>
          <p:cNvCxnSpPr>
            <a:stCxn id="1322" idx="1"/>
            <a:endCxn id="1329" idx="7"/>
          </p:cNvCxnSpPr>
          <p:nvPr/>
        </p:nvCxnSpPr>
        <p:spPr>
          <a:xfrm flipH="1">
            <a:off x="5356742" y="1534036"/>
            <a:ext cx="94200" cy="251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0" name="Shape 1330"/>
          <p:cNvCxnSpPr>
            <a:stCxn id="1320" idx="1"/>
            <a:endCxn id="1304" idx="5"/>
          </p:cNvCxnSpPr>
          <p:nvPr/>
        </p:nvCxnSpPr>
        <p:spPr>
          <a:xfrm rot="10800000">
            <a:off x="4373573" y="1533842"/>
            <a:ext cx="582600" cy="38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1" name="Shape 1331"/>
          <p:cNvCxnSpPr>
            <a:stCxn id="1305" idx="6"/>
          </p:cNvCxnSpPr>
          <p:nvPr/>
        </p:nvCxnSpPr>
        <p:spPr>
          <a:xfrm>
            <a:off x="4236096" y="1486954"/>
            <a:ext cx="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2" name="Shape 1332"/>
          <p:cNvCxnSpPr>
            <a:stCxn id="1305" idx="6"/>
            <a:endCxn id="1305" idx="6"/>
          </p:cNvCxnSpPr>
          <p:nvPr/>
        </p:nvCxnSpPr>
        <p:spPr>
          <a:xfrm>
            <a:off x="4236096" y="1486954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3" name="Shape 1333"/>
          <p:cNvCxnSpPr>
            <a:stCxn id="1299" idx="5"/>
            <a:endCxn id="1318" idx="0"/>
          </p:cNvCxnSpPr>
          <p:nvPr/>
        </p:nvCxnSpPr>
        <p:spPr>
          <a:xfrm flipH="1">
            <a:off x="3602019" y="1336652"/>
            <a:ext cx="48000" cy="654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4" name="Shape 1334"/>
          <p:cNvCxnSpPr>
            <a:stCxn id="1302" idx="6"/>
            <a:endCxn id="1323" idx="3"/>
          </p:cNvCxnSpPr>
          <p:nvPr/>
        </p:nvCxnSpPr>
        <p:spPr>
          <a:xfrm>
            <a:off x="3864545" y="2700652"/>
            <a:ext cx="178800" cy="132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5" name="Shape 1335"/>
          <p:cNvCxnSpPr>
            <a:stCxn id="1309" idx="0"/>
            <a:endCxn id="1300" idx="5"/>
          </p:cNvCxnSpPr>
          <p:nvPr/>
        </p:nvCxnSpPr>
        <p:spPr>
          <a:xfrm rot="10800000">
            <a:off x="4080810" y="2055620"/>
            <a:ext cx="823200" cy="678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6" name="Shape 1336"/>
          <p:cNvCxnSpPr>
            <a:stCxn id="1300" idx="4"/>
            <a:endCxn id="1323" idx="0"/>
          </p:cNvCxnSpPr>
          <p:nvPr/>
        </p:nvCxnSpPr>
        <p:spPr>
          <a:xfrm flipH="1">
            <a:off x="3897263" y="2075067"/>
            <a:ext cx="135600" cy="6174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7" name="Shape 1337"/>
          <p:cNvCxnSpPr>
            <a:stCxn id="1318" idx="5"/>
            <a:endCxn id="1302" idx="1"/>
          </p:cNvCxnSpPr>
          <p:nvPr/>
        </p:nvCxnSpPr>
        <p:spPr>
          <a:xfrm>
            <a:off x="3650019" y="2104282"/>
            <a:ext cx="98700" cy="549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8" name="Shape 1338"/>
          <p:cNvCxnSpPr>
            <a:stCxn id="1329" idx="0"/>
            <a:endCxn id="1321" idx="5"/>
          </p:cNvCxnSpPr>
          <p:nvPr/>
        </p:nvCxnSpPr>
        <p:spPr>
          <a:xfrm rot="10800000">
            <a:off x="5221067" y="1666438"/>
            <a:ext cx="87600" cy="99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39" name="Shape 1339"/>
          <p:cNvCxnSpPr>
            <a:stCxn id="1322" idx="2"/>
            <a:endCxn id="1309" idx="7"/>
          </p:cNvCxnSpPr>
          <p:nvPr/>
        </p:nvCxnSpPr>
        <p:spPr>
          <a:xfrm flipH="1">
            <a:off x="4952042" y="1674886"/>
            <a:ext cx="645000" cy="468000"/>
          </a:xfrm>
          <a:prstGeom prst="straightConnector1">
            <a:avLst/>
          </a:prstGeom>
          <a:noFill/>
          <a:ln cap="flat" cmpd="sng" w="38100">
            <a:solidFill>
              <a:srgbClr val="99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329" name="Shape 1329"/>
          <p:cNvSpPr/>
          <p:nvPr/>
        </p:nvSpPr>
        <p:spPr>
          <a:xfrm>
            <a:off x="5240867" y="1766338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rgbClr val="7B173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340" name="Shape 1340"/>
          <p:cNvCxnSpPr/>
          <p:nvPr/>
        </p:nvCxnSpPr>
        <p:spPr>
          <a:xfrm rot="10800000">
            <a:off x="3669996" y="1289704"/>
            <a:ext cx="498300" cy="263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41" name="Shape 1341"/>
          <p:cNvCxnSpPr/>
          <p:nvPr/>
        </p:nvCxnSpPr>
        <p:spPr>
          <a:xfrm flipH="1" rot="10800000">
            <a:off x="4168296" y="1533904"/>
            <a:ext cx="205200" cy="19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42" name="Shape 1342"/>
          <p:cNvCxnSpPr/>
          <p:nvPr/>
        </p:nvCxnSpPr>
        <p:spPr>
          <a:xfrm rot="10800000">
            <a:off x="4956093" y="1572542"/>
            <a:ext cx="169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Shape 1347"/>
          <p:cNvSpPr txBox="1"/>
          <p:nvPr/>
        </p:nvSpPr>
        <p:spPr>
          <a:xfrm>
            <a:off x="409775" y="562025"/>
            <a:ext cx="24447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Final OPT Route: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/>
              <a:t>9 Scenic Points</a:t>
            </a:r>
          </a:p>
        </p:txBody>
      </p:sp>
      <p:pic>
        <p:nvPicPr>
          <p:cNvPr id="1348" name="Shape 1348"/>
          <p:cNvPicPr preferRelativeResize="0"/>
          <p:nvPr/>
        </p:nvPicPr>
        <p:blipFill rotWithShape="1">
          <a:blip r:embed="rId3">
            <a:alphaModFix/>
          </a:blip>
          <a:srcRect b="0" l="0" r="53231" t="0"/>
          <a:stretch/>
        </p:blipFill>
        <p:spPr>
          <a:xfrm>
            <a:off x="2964066" y="82199"/>
            <a:ext cx="3630900" cy="48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Shape 1349"/>
          <p:cNvSpPr/>
          <p:nvPr/>
        </p:nvSpPr>
        <p:spPr>
          <a:xfrm rot="-2177339">
            <a:off x="2639780" y="778000"/>
            <a:ext cx="3864438" cy="255788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0" name="Shape 1350"/>
          <p:cNvSpPr/>
          <p:nvPr/>
        </p:nvSpPr>
        <p:spPr>
          <a:xfrm>
            <a:off x="3534277" y="122321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1" name="Shape 1351"/>
          <p:cNvSpPr/>
          <p:nvPr/>
        </p:nvSpPr>
        <p:spPr>
          <a:xfrm>
            <a:off x="3965063" y="1942167"/>
            <a:ext cx="135600" cy="132900"/>
          </a:xfrm>
          <a:prstGeom prst="ellipse">
            <a:avLst/>
          </a:prstGeom>
          <a:solidFill>
            <a:srgbClr val="741B47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2" name="Shape 1352"/>
          <p:cNvSpPr/>
          <p:nvPr/>
        </p:nvSpPr>
        <p:spPr>
          <a:xfrm>
            <a:off x="3728945" y="276677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3" name="Shape 1353"/>
          <p:cNvSpPr/>
          <p:nvPr/>
        </p:nvSpPr>
        <p:spPr>
          <a:xfrm>
            <a:off x="3728945" y="2634202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4" name="Shape 1354"/>
          <p:cNvSpPr/>
          <p:nvPr/>
        </p:nvSpPr>
        <p:spPr>
          <a:xfrm>
            <a:off x="3923612" y="293838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5" name="Shape 1355"/>
          <p:cNvSpPr/>
          <p:nvPr/>
        </p:nvSpPr>
        <p:spPr>
          <a:xfrm>
            <a:off x="4257748" y="1420504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6" name="Shape 1356"/>
          <p:cNvSpPr/>
          <p:nvPr/>
        </p:nvSpPr>
        <p:spPr>
          <a:xfrm>
            <a:off x="4100496" y="1420504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7" name="Shape 1357"/>
          <p:cNvSpPr/>
          <p:nvPr/>
        </p:nvSpPr>
        <p:spPr>
          <a:xfrm>
            <a:off x="3829630" y="289935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8" name="Shape 1358"/>
          <p:cNvSpPr/>
          <p:nvPr/>
        </p:nvSpPr>
        <p:spPr>
          <a:xfrm>
            <a:off x="4573929" y="245659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9" name="Shape 1359"/>
          <p:cNvSpPr/>
          <p:nvPr/>
        </p:nvSpPr>
        <p:spPr>
          <a:xfrm>
            <a:off x="4927388" y="199084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60" name="Shape 1360"/>
          <p:cNvSpPr/>
          <p:nvPr/>
        </p:nvSpPr>
        <p:spPr>
          <a:xfrm>
            <a:off x="4836210" y="2123420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61" name="Shape 1361"/>
          <p:cNvSpPr/>
          <p:nvPr/>
        </p:nvSpPr>
        <p:spPr>
          <a:xfrm>
            <a:off x="4806350" y="2210100"/>
            <a:ext cx="121200" cy="1326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62" name="Shape 1362"/>
          <p:cNvSpPr/>
          <p:nvPr/>
        </p:nvSpPr>
        <p:spPr>
          <a:xfrm>
            <a:off x="5291860" y="2123420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63" name="Shape 1363"/>
          <p:cNvSpPr/>
          <p:nvPr/>
        </p:nvSpPr>
        <p:spPr>
          <a:xfrm>
            <a:off x="5529312" y="189891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64" name="Shape 1364"/>
          <p:cNvSpPr/>
          <p:nvPr/>
        </p:nvSpPr>
        <p:spPr>
          <a:xfrm>
            <a:off x="5529312" y="2255995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65" name="Shape 1365"/>
          <p:cNvSpPr/>
          <p:nvPr/>
        </p:nvSpPr>
        <p:spPr>
          <a:xfrm>
            <a:off x="5105434" y="2766778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66" name="Shape 1366"/>
          <p:cNvSpPr/>
          <p:nvPr/>
        </p:nvSpPr>
        <p:spPr>
          <a:xfrm>
            <a:off x="5105434" y="2501627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67" name="Shape 1367"/>
          <p:cNvSpPr/>
          <p:nvPr/>
        </p:nvSpPr>
        <p:spPr>
          <a:xfrm>
            <a:off x="5614881" y="1633763"/>
            <a:ext cx="135600" cy="132899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68" name="Shape 1368"/>
          <p:cNvSpPr/>
          <p:nvPr/>
        </p:nvSpPr>
        <p:spPr>
          <a:xfrm>
            <a:off x="3965063" y="2255995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69" name="Shape 1369"/>
          <p:cNvSpPr/>
          <p:nvPr/>
        </p:nvSpPr>
        <p:spPr>
          <a:xfrm>
            <a:off x="3534277" y="1990845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0" name="Shape 1370"/>
          <p:cNvSpPr/>
          <p:nvPr/>
        </p:nvSpPr>
        <p:spPr>
          <a:xfrm>
            <a:off x="5656331" y="207745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1" name="Shape 1371"/>
          <p:cNvSpPr/>
          <p:nvPr/>
        </p:nvSpPr>
        <p:spPr>
          <a:xfrm>
            <a:off x="4936314" y="1553079"/>
            <a:ext cx="135600" cy="132899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rgbClr val="4C113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2" name="Shape 1372"/>
          <p:cNvSpPr/>
          <p:nvPr/>
        </p:nvSpPr>
        <p:spPr>
          <a:xfrm>
            <a:off x="5105434" y="1553079"/>
            <a:ext cx="135600" cy="132899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3" name="Shape 1373"/>
          <p:cNvSpPr/>
          <p:nvPr/>
        </p:nvSpPr>
        <p:spPr>
          <a:xfrm>
            <a:off x="5450942" y="1393186"/>
            <a:ext cx="292200" cy="281700"/>
          </a:xfrm>
          <a:prstGeom prst="diamond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4" name="Shape 1374"/>
          <p:cNvSpPr/>
          <p:nvPr/>
        </p:nvSpPr>
        <p:spPr>
          <a:xfrm>
            <a:off x="3751260" y="2692455"/>
            <a:ext cx="292200" cy="281700"/>
          </a:xfrm>
          <a:prstGeom prst="diamond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5" name="Shape 1375"/>
          <p:cNvSpPr/>
          <p:nvPr/>
        </p:nvSpPr>
        <p:spPr>
          <a:xfrm>
            <a:off x="5879795" y="1287929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6" name="Shape 1376"/>
          <p:cNvSpPr/>
          <p:nvPr/>
        </p:nvSpPr>
        <p:spPr>
          <a:xfrm>
            <a:off x="5370270" y="1036103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7" name="Shape 1377"/>
          <p:cNvSpPr/>
          <p:nvPr/>
        </p:nvSpPr>
        <p:spPr>
          <a:xfrm>
            <a:off x="3486040" y="1571892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8" name="Shape 1378"/>
          <p:cNvSpPr/>
          <p:nvPr/>
        </p:nvSpPr>
        <p:spPr>
          <a:xfrm>
            <a:off x="6088280" y="1492014"/>
            <a:ext cx="135600" cy="132900"/>
          </a:xfrm>
          <a:prstGeom prst="ellipse">
            <a:avLst/>
          </a:prstGeom>
          <a:solidFill>
            <a:srgbClr val="4C113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379" name="Shape 1379"/>
          <p:cNvCxnSpPr>
            <a:stCxn id="1373" idx="1"/>
            <a:endCxn id="1380" idx="7"/>
          </p:cNvCxnSpPr>
          <p:nvPr/>
        </p:nvCxnSpPr>
        <p:spPr>
          <a:xfrm flipH="1">
            <a:off x="5356742" y="1534036"/>
            <a:ext cx="94200" cy="251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81" name="Shape 1381"/>
          <p:cNvCxnSpPr>
            <a:stCxn id="1371" idx="1"/>
            <a:endCxn id="1355" idx="5"/>
          </p:cNvCxnSpPr>
          <p:nvPr/>
        </p:nvCxnSpPr>
        <p:spPr>
          <a:xfrm rot="10800000">
            <a:off x="4373573" y="1533842"/>
            <a:ext cx="582600" cy="38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82" name="Shape 1382"/>
          <p:cNvCxnSpPr>
            <a:stCxn id="1356" idx="6"/>
          </p:cNvCxnSpPr>
          <p:nvPr/>
        </p:nvCxnSpPr>
        <p:spPr>
          <a:xfrm>
            <a:off x="4236096" y="1486954"/>
            <a:ext cx="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83" name="Shape 1383"/>
          <p:cNvCxnSpPr>
            <a:stCxn id="1356" idx="6"/>
            <a:endCxn id="1356" idx="6"/>
          </p:cNvCxnSpPr>
          <p:nvPr/>
        </p:nvCxnSpPr>
        <p:spPr>
          <a:xfrm>
            <a:off x="4236096" y="1486954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84" name="Shape 1384"/>
          <p:cNvCxnSpPr>
            <a:stCxn id="1356" idx="4"/>
            <a:endCxn id="1377" idx="5"/>
          </p:cNvCxnSpPr>
          <p:nvPr/>
        </p:nvCxnSpPr>
        <p:spPr>
          <a:xfrm flipH="1">
            <a:off x="3601896" y="1553404"/>
            <a:ext cx="566400" cy="132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85" name="Shape 1385"/>
          <p:cNvCxnSpPr>
            <a:stCxn id="1353" idx="6"/>
            <a:endCxn id="1374" idx="3"/>
          </p:cNvCxnSpPr>
          <p:nvPr/>
        </p:nvCxnSpPr>
        <p:spPr>
          <a:xfrm>
            <a:off x="3864545" y="2700652"/>
            <a:ext cx="178800" cy="132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86" name="Shape 1386"/>
          <p:cNvCxnSpPr>
            <a:stCxn id="1377" idx="5"/>
            <a:endCxn id="1369" idx="0"/>
          </p:cNvCxnSpPr>
          <p:nvPr/>
        </p:nvCxnSpPr>
        <p:spPr>
          <a:xfrm>
            <a:off x="3601782" y="1685329"/>
            <a:ext cx="300" cy="305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87" name="Shape 1387"/>
          <p:cNvCxnSpPr>
            <a:stCxn id="1380" idx="0"/>
            <a:endCxn id="1372" idx="5"/>
          </p:cNvCxnSpPr>
          <p:nvPr/>
        </p:nvCxnSpPr>
        <p:spPr>
          <a:xfrm rot="10800000">
            <a:off x="5221067" y="1666438"/>
            <a:ext cx="87600" cy="99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380" name="Shape 1380"/>
          <p:cNvSpPr/>
          <p:nvPr/>
        </p:nvSpPr>
        <p:spPr>
          <a:xfrm>
            <a:off x="5240867" y="1766338"/>
            <a:ext cx="135600" cy="132900"/>
          </a:xfrm>
          <a:prstGeom prst="ellipse">
            <a:avLst/>
          </a:prstGeom>
          <a:solidFill>
            <a:srgbClr val="C27BA0"/>
          </a:solidFill>
          <a:ln cap="flat" cmpd="sng" w="9525">
            <a:solidFill>
              <a:srgbClr val="7B173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388" name="Shape 1388"/>
          <p:cNvCxnSpPr>
            <a:stCxn id="1369" idx="5"/>
            <a:endCxn id="1368" idx="0"/>
          </p:cNvCxnSpPr>
          <p:nvPr/>
        </p:nvCxnSpPr>
        <p:spPr>
          <a:xfrm>
            <a:off x="3650019" y="2104282"/>
            <a:ext cx="382800" cy="151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89" name="Shape 1389"/>
          <p:cNvCxnSpPr>
            <a:stCxn id="1368" idx="3"/>
            <a:endCxn id="1353" idx="0"/>
          </p:cNvCxnSpPr>
          <p:nvPr/>
        </p:nvCxnSpPr>
        <p:spPr>
          <a:xfrm flipH="1">
            <a:off x="3796821" y="2369432"/>
            <a:ext cx="188100" cy="264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90" name="Shape 1390"/>
          <p:cNvCxnSpPr/>
          <p:nvPr/>
        </p:nvCxnSpPr>
        <p:spPr>
          <a:xfrm flipH="1" rot="10800000">
            <a:off x="4168296" y="1533904"/>
            <a:ext cx="205200" cy="19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391" name="Shape 1391"/>
          <p:cNvCxnSpPr/>
          <p:nvPr/>
        </p:nvCxnSpPr>
        <p:spPr>
          <a:xfrm rot="10800000">
            <a:off x="4956093" y="1572542"/>
            <a:ext cx="169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Shape 13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ILP Optimizations</a:t>
            </a:r>
          </a:p>
        </p:txBody>
      </p:sp>
      <p:pic>
        <p:nvPicPr>
          <p:cNvPr id="1397" name="Shape 1397"/>
          <p:cNvPicPr preferRelativeResize="0"/>
          <p:nvPr/>
        </p:nvPicPr>
        <p:blipFill rotWithShape="1">
          <a:blip r:embed="rId3">
            <a:alphaModFix/>
          </a:blip>
          <a:srcRect b="40945" l="21227" r="56554" t="24234"/>
          <a:stretch/>
        </p:blipFill>
        <p:spPr>
          <a:xfrm>
            <a:off x="1134850" y="1189850"/>
            <a:ext cx="2745649" cy="276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8" name="Shape 1398"/>
          <p:cNvSpPr/>
          <p:nvPr/>
        </p:nvSpPr>
        <p:spPr>
          <a:xfrm>
            <a:off x="2553450" y="1986100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9" name="Shape 1399"/>
          <p:cNvSpPr/>
          <p:nvPr/>
        </p:nvSpPr>
        <p:spPr>
          <a:xfrm>
            <a:off x="2475575" y="2193425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0" name="Shape 1400"/>
          <p:cNvSpPr/>
          <p:nvPr/>
        </p:nvSpPr>
        <p:spPr>
          <a:xfrm>
            <a:off x="2617650" y="1888225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1" name="Shape 1401"/>
          <p:cNvSpPr/>
          <p:nvPr/>
        </p:nvSpPr>
        <p:spPr>
          <a:xfrm>
            <a:off x="2553450" y="2089762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2" name="Shape 1402"/>
          <p:cNvSpPr/>
          <p:nvPr/>
        </p:nvSpPr>
        <p:spPr>
          <a:xfrm>
            <a:off x="2617650" y="2351800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3" name="Shape 1403"/>
          <p:cNvSpPr/>
          <p:nvPr/>
        </p:nvSpPr>
        <p:spPr>
          <a:xfrm>
            <a:off x="2475575" y="2351800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4" name="Shape 1404"/>
          <p:cNvSpPr/>
          <p:nvPr/>
        </p:nvSpPr>
        <p:spPr>
          <a:xfrm>
            <a:off x="2553450" y="1686675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05" name="Shape 1405"/>
          <p:cNvPicPr preferRelativeResize="0"/>
          <p:nvPr/>
        </p:nvPicPr>
        <p:blipFill rotWithShape="1">
          <a:blip r:embed="rId3">
            <a:alphaModFix/>
          </a:blip>
          <a:srcRect b="40945" l="21227" r="56554" t="24234"/>
          <a:stretch/>
        </p:blipFill>
        <p:spPr>
          <a:xfrm>
            <a:off x="4966425" y="1189837"/>
            <a:ext cx="2745649" cy="276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Shape 14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ILP Optimizations</a:t>
            </a:r>
          </a:p>
        </p:txBody>
      </p:sp>
      <p:pic>
        <p:nvPicPr>
          <p:cNvPr id="1411" name="Shape 1411"/>
          <p:cNvPicPr preferRelativeResize="0"/>
          <p:nvPr/>
        </p:nvPicPr>
        <p:blipFill rotWithShape="1">
          <a:blip r:embed="rId3">
            <a:alphaModFix/>
          </a:blip>
          <a:srcRect b="40945" l="21227" r="56554" t="24234"/>
          <a:stretch/>
        </p:blipFill>
        <p:spPr>
          <a:xfrm>
            <a:off x="1134850" y="1189850"/>
            <a:ext cx="2745649" cy="276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2" name="Shape 1412"/>
          <p:cNvSpPr/>
          <p:nvPr/>
        </p:nvSpPr>
        <p:spPr>
          <a:xfrm>
            <a:off x="2553450" y="1986100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3" name="Shape 1413"/>
          <p:cNvSpPr/>
          <p:nvPr/>
        </p:nvSpPr>
        <p:spPr>
          <a:xfrm>
            <a:off x="2475575" y="2193425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4" name="Shape 1414"/>
          <p:cNvSpPr/>
          <p:nvPr/>
        </p:nvSpPr>
        <p:spPr>
          <a:xfrm>
            <a:off x="2617650" y="1888225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5" name="Shape 1415"/>
          <p:cNvSpPr/>
          <p:nvPr/>
        </p:nvSpPr>
        <p:spPr>
          <a:xfrm>
            <a:off x="2553450" y="2089762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6" name="Shape 1416"/>
          <p:cNvSpPr/>
          <p:nvPr/>
        </p:nvSpPr>
        <p:spPr>
          <a:xfrm>
            <a:off x="2146200" y="1638275"/>
            <a:ext cx="878700" cy="878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7" name="Shape 1417"/>
          <p:cNvSpPr/>
          <p:nvPr/>
        </p:nvSpPr>
        <p:spPr>
          <a:xfrm>
            <a:off x="2617650" y="2351800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8" name="Shape 1418"/>
          <p:cNvSpPr/>
          <p:nvPr/>
        </p:nvSpPr>
        <p:spPr>
          <a:xfrm>
            <a:off x="2475575" y="2351800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9" name="Shape 1419"/>
          <p:cNvSpPr/>
          <p:nvPr/>
        </p:nvSpPr>
        <p:spPr>
          <a:xfrm>
            <a:off x="2553450" y="1686675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20" name="Shape 1420"/>
          <p:cNvPicPr preferRelativeResize="0"/>
          <p:nvPr/>
        </p:nvPicPr>
        <p:blipFill rotWithShape="1">
          <a:blip r:embed="rId3">
            <a:alphaModFix/>
          </a:blip>
          <a:srcRect b="40945" l="21227" r="56554" t="24234"/>
          <a:stretch/>
        </p:blipFill>
        <p:spPr>
          <a:xfrm>
            <a:off x="4966425" y="1189837"/>
            <a:ext cx="2745649" cy="276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Shape 14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ILP Optimizations</a:t>
            </a:r>
          </a:p>
        </p:txBody>
      </p:sp>
      <p:pic>
        <p:nvPicPr>
          <p:cNvPr id="1426" name="Shape 1426"/>
          <p:cNvPicPr preferRelativeResize="0"/>
          <p:nvPr/>
        </p:nvPicPr>
        <p:blipFill rotWithShape="1">
          <a:blip r:embed="rId3">
            <a:alphaModFix/>
          </a:blip>
          <a:srcRect b="40945" l="21227" r="56554" t="24234"/>
          <a:stretch/>
        </p:blipFill>
        <p:spPr>
          <a:xfrm>
            <a:off x="1134850" y="1189850"/>
            <a:ext cx="2745649" cy="276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7" name="Shape 1427"/>
          <p:cNvSpPr/>
          <p:nvPr/>
        </p:nvSpPr>
        <p:spPr>
          <a:xfrm>
            <a:off x="2553450" y="1986100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28" name="Shape 1428"/>
          <p:cNvSpPr/>
          <p:nvPr/>
        </p:nvSpPr>
        <p:spPr>
          <a:xfrm>
            <a:off x="2475575" y="2193425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29" name="Shape 1429"/>
          <p:cNvSpPr/>
          <p:nvPr/>
        </p:nvSpPr>
        <p:spPr>
          <a:xfrm>
            <a:off x="2617650" y="1888225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0" name="Shape 1430"/>
          <p:cNvSpPr/>
          <p:nvPr/>
        </p:nvSpPr>
        <p:spPr>
          <a:xfrm>
            <a:off x="2553450" y="2089762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1" name="Shape 1431"/>
          <p:cNvSpPr/>
          <p:nvPr/>
        </p:nvSpPr>
        <p:spPr>
          <a:xfrm>
            <a:off x="2146200" y="1638275"/>
            <a:ext cx="878700" cy="878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2" name="Shape 1432"/>
          <p:cNvSpPr/>
          <p:nvPr/>
        </p:nvSpPr>
        <p:spPr>
          <a:xfrm>
            <a:off x="2617650" y="2351800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3" name="Shape 1433"/>
          <p:cNvSpPr/>
          <p:nvPr/>
        </p:nvSpPr>
        <p:spPr>
          <a:xfrm>
            <a:off x="2475575" y="2351800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4" name="Shape 1434"/>
          <p:cNvSpPr/>
          <p:nvPr/>
        </p:nvSpPr>
        <p:spPr>
          <a:xfrm>
            <a:off x="2553450" y="1686675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35" name="Shape 1435"/>
          <p:cNvPicPr preferRelativeResize="0"/>
          <p:nvPr/>
        </p:nvPicPr>
        <p:blipFill rotWithShape="1">
          <a:blip r:embed="rId3">
            <a:alphaModFix/>
          </a:blip>
          <a:srcRect b="40945" l="21227" r="56554" t="24234"/>
          <a:stretch/>
        </p:blipFill>
        <p:spPr>
          <a:xfrm>
            <a:off x="4966425" y="1189837"/>
            <a:ext cx="2745649" cy="276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Shape 1436"/>
          <p:cNvSpPr/>
          <p:nvPr/>
        </p:nvSpPr>
        <p:spPr>
          <a:xfrm>
            <a:off x="3249000" y="2016475"/>
            <a:ext cx="2502900" cy="17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Shape 14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ILP Optimizations</a:t>
            </a:r>
          </a:p>
        </p:txBody>
      </p:sp>
      <p:pic>
        <p:nvPicPr>
          <p:cNvPr id="1442" name="Shape 1442"/>
          <p:cNvPicPr preferRelativeResize="0"/>
          <p:nvPr/>
        </p:nvPicPr>
        <p:blipFill rotWithShape="1">
          <a:blip r:embed="rId3">
            <a:alphaModFix/>
          </a:blip>
          <a:srcRect b="40945" l="21227" r="56554" t="24234"/>
          <a:stretch/>
        </p:blipFill>
        <p:spPr>
          <a:xfrm>
            <a:off x="1134850" y="1189850"/>
            <a:ext cx="2745649" cy="276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3" name="Shape 1443"/>
          <p:cNvSpPr/>
          <p:nvPr/>
        </p:nvSpPr>
        <p:spPr>
          <a:xfrm>
            <a:off x="2553450" y="1986100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4" name="Shape 1444"/>
          <p:cNvSpPr/>
          <p:nvPr/>
        </p:nvSpPr>
        <p:spPr>
          <a:xfrm>
            <a:off x="2475575" y="2193425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5" name="Shape 1445"/>
          <p:cNvSpPr/>
          <p:nvPr/>
        </p:nvSpPr>
        <p:spPr>
          <a:xfrm>
            <a:off x="2617650" y="1888225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6" name="Shape 1446"/>
          <p:cNvSpPr/>
          <p:nvPr/>
        </p:nvSpPr>
        <p:spPr>
          <a:xfrm>
            <a:off x="2553450" y="2089762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7" name="Shape 1447"/>
          <p:cNvSpPr/>
          <p:nvPr/>
        </p:nvSpPr>
        <p:spPr>
          <a:xfrm>
            <a:off x="2146200" y="1638275"/>
            <a:ext cx="878700" cy="878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8" name="Shape 1448"/>
          <p:cNvSpPr/>
          <p:nvPr/>
        </p:nvSpPr>
        <p:spPr>
          <a:xfrm>
            <a:off x="2617650" y="2351800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9" name="Shape 1449"/>
          <p:cNvSpPr/>
          <p:nvPr/>
        </p:nvSpPr>
        <p:spPr>
          <a:xfrm>
            <a:off x="2475575" y="2351800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50" name="Shape 1450"/>
          <p:cNvSpPr/>
          <p:nvPr/>
        </p:nvSpPr>
        <p:spPr>
          <a:xfrm>
            <a:off x="2553450" y="1686675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51" name="Shape 1451"/>
          <p:cNvPicPr preferRelativeResize="0"/>
          <p:nvPr/>
        </p:nvPicPr>
        <p:blipFill rotWithShape="1">
          <a:blip r:embed="rId3">
            <a:alphaModFix/>
          </a:blip>
          <a:srcRect b="40945" l="21227" r="56554" t="24234"/>
          <a:stretch/>
        </p:blipFill>
        <p:spPr>
          <a:xfrm>
            <a:off x="4966425" y="1189837"/>
            <a:ext cx="2745649" cy="276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2" name="Shape 1452"/>
          <p:cNvSpPr/>
          <p:nvPr/>
        </p:nvSpPr>
        <p:spPr>
          <a:xfrm>
            <a:off x="5989450" y="1638275"/>
            <a:ext cx="878700" cy="878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53" name="Shape 1453"/>
          <p:cNvSpPr/>
          <p:nvPr/>
        </p:nvSpPr>
        <p:spPr>
          <a:xfrm>
            <a:off x="3249000" y="2016475"/>
            <a:ext cx="2502900" cy="17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Shape 14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ILP Optimizations</a:t>
            </a:r>
          </a:p>
        </p:txBody>
      </p:sp>
      <p:pic>
        <p:nvPicPr>
          <p:cNvPr id="1459" name="Shape 1459"/>
          <p:cNvPicPr preferRelativeResize="0"/>
          <p:nvPr/>
        </p:nvPicPr>
        <p:blipFill rotWithShape="1">
          <a:blip r:embed="rId3">
            <a:alphaModFix/>
          </a:blip>
          <a:srcRect b="40945" l="21227" r="56554" t="24234"/>
          <a:stretch/>
        </p:blipFill>
        <p:spPr>
          <a:xfrm>
            <a:off x="1134850" y="1189850"/>
            <a:ext cx="2745649" cy="276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0" name="Shape 1460"/>
          <p:cNvSpPr/>
          <p:nvPr/>
        </p:nvSpPr>
        <p:spPr>
          <a:xfrm>
            <a:off x="2553450" y="1986100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1" name="Shape 1461"/>
          <p:cNvSpPr/>
          <p:nvPr/>
        </p:nvSpPr>
        <p:spPr>
          <a:xfrm>
            <a:off x="2475575" y="2193425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2" name="Shape 1462"/>
          <p:cNvSpPr/>
          <p:nvPr/>
        </p:nvSpPr>
        <p:spPr>
          <a:xfrm>
            <a:off x="2617650" y="1888225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3" name="Shape 1463"/>
          <p:cNvSpPr/>
          <p:nvPr/>
        </p:nvSpPr>
        <p:spPr>
          <a:xfrm>
            <a:off x="2553450" y="2089762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4" name="Shape 1464"/>
          <p:cNvSpPr/>
          <p:nvPr/>
        </p:nvSpPr>
        <p:spPr>
          <a:xfrm>
            <a:off x="2146200" y="1638275"/>
            <a:ext cx="878700" cy="878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5" name="Shape 1465"/>
          <p:cNvSpPr/>
          <p:nvPr/>
        </p:nvSpPr>
        <p:spPr>
          <a:xfrm>
            <a:off x="2617650" y="2351800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6" name="Shape 1466"/>
          <p:cNvSpPr/>
          <p:nvPr/>
        </p:nvSpPr>
        <p:spPr>
          <a:xfrm>
            <a:off x="2475575" y="2351800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7" name="Shape 1467"/>
          <p:cNvSpPr/>
          <p:nvPr/>
        </p:nvSpPr>
        <p:spPr>
          <a:xfrm>
            <a:off x="2553450" y="1686675"/>
            <a:ext cx="64200" cy="54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68" name="Shape 1468"/>
          <p:cNvPicPr preferRelativeResize="0"/>
          <p:nvPr/>
        </p:nvPicPr>
        <p:blipFill rotWithShape="1">
          <a:blip r:embed="rId3">
            <a:alphaModFix/>
          </a:blip>
          <a:srcRect b="40945" l="21227" r="56554" t="24234"/>
          <a:stretch/>
        </p:blipFill>
        <p:spPr>
          <a:xfrm>
            <a:off x="4966425" y="1189837"/>
            <a:ext cx="2745649" cy="276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9" name="Shape 1469"/>
          <p:cNvSpPr/>
          <p:nvPr/>
        </p:nvSpPr>
        <p:spPr>
          <a:xfrm>
            <a:off x="5989450" y="1638275"/>
            <a:ext cx="878700" cy="878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0" name="Shape 1470"/>
          <p:cNvSpPr/>
          <p:nvPr/>
        </p:nvSpPr>
        <p:spPr>
          <a:xfrm>
            <a:off x="6340450" y="2016475"/>
            <a:ext cx="176700" cy="1770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1" name="Shape 1471"/>
          <p:cNvSpPr/>
          <p:nvPr/>
        </p:nvSpPr>
        <p:spPr>
          <a:xfrm>
            <a:off x="3249000" y="2016475"/>
            <a:ext cx="2502900" cy="17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6" name="Shape 1476"/>
          <p:cNvPicPr preferRelativeResize="0"/>
          <p:nvPr/>
        </p:nvPicPr>
        <p:blipFill rotWithShape="1">
          <a:blip r:embed="rId3">
            <a:alphaModFix/>
          </a:blip>
          <a:srcRect b="17667" l="0" r="0" t="17498"/>
          <a:stretch/>
        </p:blipFill>
        <p:spPr>
          <a:xfrm>
            <a:off x="181500" y="3001374"/>
            <a:ext cx="4298400" cy="15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7" name="Shape 1477"/>
          <p:cNvPicPr preferRelativeResize="0"/>
          <p:nvPr/>
        </p:nvPicPr>
        <p:blipFill rotWithShape="1">
          <a:blip r:embed="rId4">
            <a:alphaModFix/>
          </a:blip>
          <a:srcRect b="17497" l="0" r="0" t="17334"/>
          <a:stretch/>
        </p:blipFill>
        <p:spPr>
          <a:xfrm>
            <a:off x="4719900" y="3001375"/>
            <a:ext cx="4275600" cy="156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8" name="Shape 1478"/>
          <p:cNvPicPr preferRelativeResize="0"/>
          <p:nvPr/>
        </p:nvPicPr>
        <p:blipFill rotWithShape="1">
          <a:blip r:embed="rId5">
            <a:alphaModFix/>
          </a:blip>
          <a:srcRect b="17666" l="0" r="0" t="17165"/>
          <a:stretch/>
        </p:blipFill>
        <p:spPr>
          <a:xfrm>
            <a:off x="4719600" y="1152474"/>
            <a:ext cx="4276200" cy="156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9" name="Shape 1479"/>
          <p:cNvPicPr preferRelativeResize="0"/>
          <p:nvPr/>
        </p:nvPicPr>
        <p:blipFill rotWithShape="1">
          <a:blip r:embed="rId6">
            <a:alphaModFix/>
          </a:blip>
          <a:srcRect b="18165" l="0" r="0" t="19000"/>
          <a:stretch/>
        </p:blipFill>
        <p:spPr>
          <a:xfrm>
            <a:off x="113250" y="1152475"/>
            <a:ext cx="4434900" cy="156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0" name="Shape 14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3250" y="387699"/>
            <a:ext cx="1683300" cy="65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1" name="Shape 14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19900" y="140424"/>
            <a:ext cx="2227274" cy="97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6" name="Shape 1486"/>
          <p:cNvPicPr preferRelativeResize="0"/>
          <p:nvPr/>
        </p:nvPicPr>
        <p:blipFill rotWithShape="1">
          <a:blip r:embed="rId3">
            <a:alphaModFix/>
          </a:blip>
          <a:srcRect b="18668" l="0" r="0" t="17331"/>
          <a:stretch/>
        </p:blipFill>
        <p:spPr>
          <a:xfrm>
            <a:off x="330400" y="105375"/>
            <a:ext cx="4335900" cy="15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Shape 1487"/>
          <p:cNvPicPr preferRelativeResize="0"/>
          <p:nvPr/>
        </p:nvPicPr>
        <p:blipFill rotWithShape="1">
          <a:blip r:embed="rId4">
            <a:alphaModFix/>
          </a:blip>
          <a:srcRect b="17497" l="0" r="0" t="17334"/>
          <a:stretch/>
        </p:blipFill>
        <p:spPr>
          <a:xfrm>
            <a:off x="330400" y="1799562"/>
            <a:ext cx="4335900" cy="158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8" name="Shape 1488"/>
          <p:cNvPicPr preferRelativeResize="0"/>
          <p:nvPr/>
        </p:nvPicPr>
        <p:blipFill rotWithShape="1">
          <a:blip r:embed="rId5">
            <a:alphaModFix/>
          </a:blip>
          <a:srcRect b="9167" l="0" r="0" t="7644"/>
          <a:stretch/>
        </p:blipFill>
        <p:spPr>
          <a:xfrm>
            <a:off x="1050550" y="3458175"/>
            <a:ext cx="3264273" cy="1605927"/>
          </a:xfrm>
          <a:prstGeom prst="rect">
            <a:avLst/>
          </a:prstGeom>
          <a:noFill/>
          <a:ln>
            <a:noFill/>
          </a:ln>
        </p:spPr>
      </p:pic>
      <p:sp>
        <p:nvSpPr>
          <p:cNvPr id="1489" name="Shape 1489"/>
          <p:cNvSpPr/>
          <p:nvPr/>
        </p:nvSpPr>
        <p:spPr>
          <a:xfrm>
            <a:off x="149650" y="675"/>
            <a:ext cx="900900" cy="3688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90" name="Shape 1490"/>
          <p:cNvSpPr/>
          <p:nvPr/>
        </p:nvSpPr>
        <p:spPr>
          <a:xfrm>
            <a:off x="4314825" y="48225"/>
            <a:ext cx="900900" cy="359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91" name="Shape 1491"/>
          <p:cNvSpPr txBox="1"/>
          <p:nvPr/>
        </p:nvSpPr>
        <p:spPr>
          <a:xfrm>
            <a:off x="4314825" y="651100"/>
            <a:ext cx="36198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457200" lvl="0">
              <a:spcBef>
                <a:spcPts val="0"/>
              </a:spcBef>
              <a:buNone/>
            </a:pPr>
            <a:r>
              <a:rPr lang="en"/>
              <a:t>Nature and Woods</a:t>
            </a:r>
          </a:p>
        </p:txBody>
      </p:sp>
      <p:sp>
        <p:nvSpPr>
          <p:cNvPr id="1492" name="Shape 1492"/>
          <p:cNvSpPr txBox="1"/>
          <p:nvPr/>
        </p:nvSpPr>
        <p:spPr>
          <a:xfrm>
            <a:off x="4314825" y="2298750"/>
            <a:ext cx="42009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457200" lvl="0" rtl="0">
              <a:spcBef>
                <a:spcPts val="0"/>
              </a:spcBef>
              <a:buNone/>
            </a:pPr>
            <a:r>
              <a:rPr lang="en"/>
              <a:t>Mountains</a:t>
            </a:r>
          </a:p>
        </p:txBody>
      </p:sp>
      <p:sp>
        <p:nvSpPr>
          <p:cNvPr id="1493" name="Shape 1493"/>
          <p:cNvSpPr txBox="1"/>
          <p:nvPr/>
        </p:nvSpPr>
        <p:spPr>
          <a:xfrm>
            <a:off x="4314825" y="3991450"/>
            <a:ext cx="48486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457200" lvl="0" rtl="0">
              <a:spcBef>
                <a:spcPts val="0"/>
              </a:spcBef>
              <a:buNone/>
            </a:pPr>
            <a:r>
              <a:rPr lang="en"/>
              <a:t>Water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Shape 149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GoScenic “Roadmap”</a:t>
            </a:r>
          </a:p>
        </p:txBody>
      </p:sp>
      <p:sp>
        <p:nvSpPr>
          <p:cNvPr id="1499" name="Shape 1499"/>
          <p:cNvSpPr txBox="1"/>
          <p:nvPr>
            <p:ph idx="1" type="body"/>
          </p:nvPr>
        </p:nvSpPr>
        <p:spPr>
          <a:xfrm>
            <a:off x="311700" y="1524300"/>
            <a:ext cx="8520600" cy="2752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Classify the scenic area.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2.  Build the best route between our scenic points.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3.  Output route to user.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4.  Explore!</a:t>
            </a:r>
          </a:p>
        </p:txBody>
      </p:sp>
      <p:pic>
        <p:nvPicPr>
          <p:cNvPr id="1500" name="Shape 15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3375" y="3731924"/>
            <a:ext cx="2629050" cy="1153374"/>
          </a:xfrm>
          <a:prstGeom prst="rect">
            <a:avLst/>
          </a:prstGeom>
          <a:noFill/>
          <a:ln>
            <a:noFill/>
          </a:ln>
        </p:spPr>
      </p:pic>
      <p:sp>
        <p:nvSpPr>
          <p:cNvPr id="1501" name="Shape 1501"/>
          <p:cNvSpPr txBox="1"/>
          <p:nvPr/>
        </p:nvSpPr>
        <p:spPr>
          <a:xfrm>
            <a:off x="153625" y="2740250"/>
            <a:ext cx="4818300" cy="6336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0675" y="-550"/>
            <a:ext cx="3185425" cy="13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400" y="102874"/>
            <a:ext cx="306705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5287" y="1827187"/>
            <a:ext cx="2629216" cy="319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937100" y="1247425"/>
            <a:ext cx="19701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 hour, 17 minutes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 txBox="1"/>
          <p:nvPr/>
        </p:nvSpPr>
        <p:spPr>
          <a:xfrm>
            <a:off x="5689637" y="1208875"/>
            <a:ext cx="2140500" cy="3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4 hours, 22 minutes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9 scenic points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2" name="Shape 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6150" y="1827200"/>
            <a:ext cx="2651362" cy="319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6" name="Shape 15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4987" y="223900"/>
            <a:ext cx="4474024" cy="46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" name="Shape 15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9888" y="247650"/>
            <a:ext cx="4544213" cy="464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6" name="Shape 15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700" y="177512"/>
            <a:ext cx="4966600" cy="478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1" name="Shape 15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100" y="177512"/>
            <a:ext cx="4966600" cy="4788474"/>
          </a:xfrm>
          <a:prstGeom prst="rect">
            <a:avLst/>
          </a:prstGeom>
          <a:noFill/>
          <a:ln>
            <a:noFill/>
          </a:ln>
        </p:spPr>
      </p:pic>
      <p:sp>
        <p:nvSpPr>
          <p:cNvPr id="1522" name="Shape 1522"/>
          <p:cNvSpPr txBox="1"/>
          <p:nvPr/>
        </p:nvSpPr>
        <p:spPr>
          <a:xfrm>
            <a:off x="6355900" y="1377750"/>
            <a:ext cx="2204400" cy="23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800"/>
              <a:t>64 Scenic Points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Shape 1527"/>
          <p:cNvSpPr/>
          <p:nvPr/>
        </p:nvSpPr>
        <p:spPr>
          <a:xfrm>
            <a:off x="744100" y="2102100"/>
            <a:ext cx="1283100" cy="9393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8" name="Shape 1528"/>
          <p:cNvSpPr txBox="1"/>
          <p:nvPr/>
        </p:nvSpPr>
        <p:spPr>
          <a:xfrm>
            <a:off x="913150" y="2388450"/>
            <a:ext cx="945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START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9" name="Shape 1529"/>
          <p:cNvSpPr/>
          <p:nvPr/>
        </p:nvSpPr>
        <p:spPr>
          <a:xfrm>
            <a:off x="7116800" y="2102100"/>
            <a:ext cx="1283100" cy="939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30" name="Shape 1530"/>
          <p:cNvSpPr txBox="1"/>
          <p:nvPr/>
        </p:nvSpPr>
        <p:spPr>
          <a:xfrm>
            <a:off x="7397900" y="2388450"/>
            <a:ext cx="7209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END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531" name="Shape 1531"/>
          <p:cNvCxnSpPr>
            <a:stCxn id="1527" idx="6"/>
            <a:endCxn id="1529" idx="2"/>
          </p:cNvCxnSpPr>
          <p:nvPr/>
        </p:nvCxnSpPr>
        <p:spPr>
          <a:xfrm>
            <a:off x="2027200" y="2571750"/>
            <a:ext cx="5089500" cy="0"/>
          </a:xfrm>
          <a:prstGeom prst="straightConnector1">
            <a:avLst/>
          </a:prstGeom>
          <a:noFill/>
          <a:ln cap="flat" cmpd="sng" w="76200">
            <a:solidFill>
              <a:srgbClr val="F1C23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Shape 1536"/>
          <p:cNvSpPr/>
          <p:nvPr/>
        </p:nvSpPr>
        <p:spPr>
          <a:xfrm>
            <a:off x="744100" y="2102100"/>
            <a:ext cx="1283100" cy="9393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37" name="Shape 1537"/>
          <p:cNvSpPr txBox="1"/>
          <p:nvPr/>
        </p:nvSpPr>
        <p:spPr>
          <a:xfrm>
            <a:off x="913150" y="2388450"/>
            <a:ext cx="9450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START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38" name="Shape 1538"/>
          <p:cNvSpPr/>
          <p:nvPr/>
        </p:nvSpPr>
        <p:spPr>
          <a:xfrm>
            <a:off x="7116800" y="2102100"/>
            <a:ext cx="1283100" cy="939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39" name="Shape 1539"/>
          <p:cNvSpPr txBox="1"/>
          <p:nvPr/>
        </p:nvSpPr>
        <p:spPr>
          <a:xfrm>
            <a:off x="7397900" y="2388450"/>
            <a:ext cx="7209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END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540" name="Shape 1540"/>
          <p:cNvCxnSpPr>
            <a:stCxn id="1536" idx="6"/>
            <a:endCxn id="1538" idx="2"/>
          </p:cNvCxnSpPr>
          <p:nvPr/>
        </p:nvCxnSpPr>
        <p:spPr>
          <a:xfrm>
            <a:off x="2027200" y="2571750"/>
            <a:ext cx="5089500" cy="0"/>
          </a:xfrm>
          <a:prstGeom prst="straightConnector1">
            <a:avLst/>
          </a:prstGeom>
          <a:noFill/>
          <a:ln cap="flat" cmpd="sng" w="76200">
            <a:solidFill>
              <a:srgbClr val="F1C23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541" name="Shape 1541"/>
          <p:cNvSpPr/>
          <p:nvPr/>
        </p:nvSpPr>
        <p:spPr>
          <a:xfrm>
            <a:off x="2027200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2" name="Shape 1542"/>
          <p:cNvSpPr/>
          <p:nvPr/>
        </p:nvSpPr>
        <p:spPr>
          <a:xfrm>
            <a:off x="2269025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3" name="Shape 1543"/>
          <p:cNvSpPr/>
          <p:nvPr/>
        </p:nvSpPr>
        <p:spPr>
          <a:xfrm>
            <a:off x="2510850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4" name="Shape 1544"/>
          <p:cNvSpPr/>
          <p:nvPr/>
        </p:nvSpPr>
        <p:spPr>
          <a:xfrm>
            <a:off x="2752675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5" name="Shape 1545"/>
          <p:cNvSpPr/>
          <p:nvPr/>
        </p:nvSpPr>
        <p:spPr>
          <a:xfrm>
            <a:off x="2994500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6" name="Shape 1546"/>
          <p:cNvSpPr/>
          <p:nvPr/>
        </p:nvSpPr>
        <p:spPr>
          <a:xfrm>
            <a:off x="3236325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7" name="Shape 1547"/>
          <p:cNvSpPr/>
          <p:nvPr/>
        </p:nvSpPr>
        <p:spPr>
          <a:xfrm>
            <a:off x="3478150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8" name="Shape 1548"/>
          <p:cNvSpPr/>
          <p:nvPr/>
        </p:nvSpPr>
        <p:spPr>
          <a:xfrm>
            <a:off x="3719975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9" name="Shape 1549"/>
          <p:cNvSpPr/>
          <p:nvPr/>
        </p:nvSpPr>
        <p:spPr>
          <a:xfrm>
            <a:off x="3961800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0" name="Shape 1550"/>
          <p:cNvSpPr/>
          <p:nvPr/>
        </p:nvSpPr>
        <p:spPr>
          <a:xfrm>
            <a:off x="4203625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1" name="Shape 1551"/>
          <p:cNvSpPr/>
          <p:nvPr/>
        </p:nvSpPr>
        <p:spPr>
          <a:xfrm>
            <a:off x="4416225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2" name="Shape 1552"/>
          <p:cNvSpPr/>
          <p:nvPr/>
        </p:nvSpPr>
        <p:spPr>
          <a:xfrm>
            <a:off x="4641300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3" name="Shape 1553"/>
          <p:cNvSpPr/>
          <p:nvPr/>
        </p:nvSpPr>
        <p:spPr>
          <a:xfrm>
            <a:off x="4866375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4" name="Shape 1554"/>
          <p:cNvSpPr/>
          <p:nvPr/>
        </p:nvSpPr>
        <p:spPr>
          <a:xfrm>
            <a:off x="5081925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5" name="Shape 1555"/>
          <p:cNvSpPr/>
          <p:nvPr/>
        </p:nvSpPr>
        <p:spPr>
          <a:xfrm>
            <a:off x="5297475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6" name="Shape 1556"/>
          <p:cNvSpPr/>
          <p:nvPr/>
        </p:nvSpPr>
        <p:spPr>
          <a:xfrm>
            <a:off x="5531987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7" name="Shape 1557"/>
          <p:cNvSpPr/>
          <p:nvPr/>
        </p:nvSpPr>
        <p:spPr>
          <a:xfrm>
            <a:off x="5766500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8" name="Shape 1558"/>
          <p:cNvSpPr/>
          <p:nvPr/>
        </p:nvSpPr>
        <p:spPr>
          <a:xfrm>
            <a:off x="5991587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9" name="Shape 1559"/>
          <p:cNvSpPr/>
          <p:nvPr/>
        </p:nvSpPr>
        <p:spPr>
          <a:xfrm>
            <a:off x="6207137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0" name="Shape 1560"/>
          <p:cNvSpPr/>
          <p:nvPr/>
        </p:nvSpPr>
        <p:spPr>
          <a:xfrm>
            <a:off x="6441650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1" name="Shape 1561"/>
          <p:cNvSpPr/>
          <p:nvPr/>
        </p:nvSpPr>
        <p:spPr>
          <a:xfrm>
            <a:off x="6661975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2" name="Shape 1562"/>
          <p:cNvSpPr/>
          <p:nvPr/>
        </p:nvSpPr>
        <p:spPr>
          <a:xfrm>
            <a:off x="6889387" y="2495100"/>
            <a:ext cx="142500" cy="1533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7" name="Shape 15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700" y="177512"/>
            <a:ext cx="4966600" cy="47884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8" name="Shape 1568"/>
          <p:cNvCxnSpPr/>
          <p:nvPr/>
        </p:nvCxnSpPr>
        <p:spPr>
          <a:xfrm>
            <a:off x="4792550" y="1480550"/>
            <a:ext cx="186600" cy="3510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569" name="Shape 1569"/>
          <p:cNvCxnSpPr/>
          <p:nvPr/>
        </p:nvCxnSpPr>
        <p:spPr>
          <a:xfrm flipH="1" rot="10800000">
            <a:off x="2851400" y="3004650"/>
            <a:ext cx="351000" cy="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570" name="Shape 1570"/>
          <p:cNvSpPr/>
          <p:nvPr/>
        </p:nvSpPr>
        <p:spPr>
          <a:xfrm rot="2833452">
            <a:off x="5979872" y="1068473"/>
            <a:ext cx="497400" cy="1612121"/>
          </a:xfrm>
          <a:prstGeom prst="rightBrace">
            <a:avLst>
              <a:gd fmla="val 37492" name="adj1"/>
              <a:gd fmla="val 49048" name="adj2"/>
            </a:avLst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71" name="Shape 1571"/>
          <p:cNvSpPr/>
          <p:nvPr/>
        </p:nvSpPr>
        <p:spPr>
          <a:xfrm rot="-7648985">
            <a:off x="3187687" y="616599"/>
            <a:ext cx="527010" cy="2420602"/>
          </a:xfrm>
          <a:prstGeom prst="rightBrace">
            <a:avLst>
              <a:gd fmla="val 37492" name="adj1"/>
              <a:gd fmla="val 49048" name="adj2"/>
            </a:avLst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72" name="Shape 1572"/>
          <p:cNvSpPr/>
          <p:nvPr/>
        </p:nvSpPr>
        <p:spPr>
          <a:xfrm>
            <a:off x="3651225" y="3004649"/>
            <a:ext cx="527100" cy="1765800"/>
          </a:xfrm>
          <a:prstGeom prst="rightBrace">
            <a:avLst>
              <a:gd fmla="val 37492" name="adj1"/>
              <a:gd fmla="val 49048" name="adj2"/>
            </a:avLst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" name="Shape 15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9800" y="152400"/>
            <a:ext cx="28243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2" name="Shape 15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82025"/>
            <a:ext cx="8839199" cy="3579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Shape 15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GoScenic “Roadmap”</a:t>
            </a:r>
          </a:p>
        </p:txBody>
      </p:sp>
      <p:sp>
        <p:nvSpPr>
          <p:cNvPr id="1588" name="Shape 1588"/>
          <p:cNvSpPr txBox="1"/>
          <p:nvPr>
            <p:ph idx="1" type="body"/>
          </p:nvPr>
        </p:nvSpPr>
        <p:spPr>
          <a:xfrm>
            <a:off x="311700" y="1524300"/>
            <a:ext cx="8520600" cy="2752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400"/>
              <a:t>Classify the scenic area.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2.  Build the best route between our scenic points.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3.  Output route to user.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4.  Explore!</a:t>
            </a:r>
          </a:p>
        </p:txBody>
      </p:sp>
      <p:pic>
        <p:nvPicPr>
          <p:cNvPr id="1589" name="Shape 15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3375" y="3731924"/>
            <a:ext cx="2629050" cy="1153374"/>
          </a:xfrm>
          <a:prstGeom prst="rect">
            <a:avLst/>
          </a:prstGeom>
          <a:noFill/>
          <a:ln>
            <a:noFill/>
          </a:ln>
        </p:spPr>
      </p:pic>
      <p:sp>
        <p:nvSpPr>
          <p:cNvPr id="1590" name="Shape 1590"/>
          <p:cNvSpPr txBox="1"/>
          <p:nvPr/>
        </p:nvSpPr>
        <p:spPr>
          <a:xfrm>
            <a:off x="177950" y="3348250"/>
            <a:ext cx="2520300" cy="6336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600"/>
              <a:t>No more Autobahn! Scenic Route Generation Using Googles Street View</a:t>
            </a:r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000" y="1861349"/>
            <a:ext cx="8468002" cy="296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Shape 1595"/>
          <p:cNvSpPr txBox="1"/>
          <p:nvPr>
            <p:ph type="title"/>
          </p:nvPr>
        </p:nvSpPr>
        <p:spPr>
          <a:xfrm>
            <a:off x="1157250" y="843125"/>
            <a:ext cx="6829500" cy="110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>
                <a:solidFill>
                  <a:schemeClr val="hlink"/>
                </a:solidFill>
                <a:hlinkClick r:id="rId3"/>
              </a:rPr>
              <a:t>GoScenic: a Demo!</a:t>
            </a:r>
          </a:p>
        </p:txBody>
      </p:sp>
      <p:pic>
        <p:nvPicPr>
          <p:cNvPr id="1596" name="Shape 15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0124" y="2889350"/>
            <a:ext cx="3583750" cy="15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Shape 15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7518" y="2030868"/>
            <a:ext cx="3908949" cy="230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Shape 1602"/>
          <p:cNvSpPr txBox="1"/>
          <p:nvPr>
            <p:ph type="title"/>
          </p:nvPr>
        </p:nvSpPr>
        <p:spPr>
          <a:xfrm>
            <a:off x="337500" y="1963500"/>
            <a:ext cx="8469000" cy="1216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7200"/>
              <a:t>Thank you!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03" name="Shape 16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50" y="3332399"/>
            <a:ext cx="3317430" cy="165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Shape 16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675" y="152400"/>
            <a:ext cx="2492205" cy="165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Shape 16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5938" y="152400"/>
            <a:ext cx="2556780" cy="165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6" name="Shape 16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5237" y="3332400"/>
            <a:ext cx="2636209" cy="165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Shape 16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74809" y="3332400"/>
            <a:ext cx="2515391" cy="165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8" name="Shape 160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45674" y="152400"/>
            <a:ext cx="2556774" cy="1671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3" name="Shape 16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225" y="1220599"/>
            <a:ext cx="4323675" cy="270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Shape 16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6574" y="1220599"/>
            <a:ext cx="4323675" cy="2702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15" name="Shape 16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Questions?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350" y="1095575"/>
            <a:ext cx="7643311" cy="295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